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2"/>
  </p:notesMasterIdLst>
  <p:sldIdLst>
    <p:sldId id="256" r:id="rId2"/>
    <p:sldId id="257" r:id="rId3"/>
    <p:sldId id="310" r:id="rId4"/>
    <p:sldId id="258" r:id="rId5"/>
    <p:sldId id="259" r:id="rId6"/>
    <p:sldId id="309" r:id="rId7"/>
    <p:sldId id="260" r:id="rId8"/>
    <p:sldId id="267" r:id="rId9"/>
    <p:sldId id="284" r:id="rId10"/>
    <p:sldId id="268" r:id="rId11"/>
    <p:sldId id="265" r:id="rId12"/>
    <p:sldId id="279" r:id="rId13"/>
    <p:sldId id="261" r:id="rId14"/>
    <p:sldId id="263" r:id="rId15"/>
    <p:sldId id="275" r:id="rId16"/>
    <p:sldId id="288" r:id="rId17"/>
    <p:sldId id="276" r:id="rId18"/>
    <p:sldId id="278" r:id="rId19"/>
    <p:sldId id="271" r:id="rId20"/>
    <p:sldId id="311" r:id="rId21"/>
  </p:sldIdLst>
  <p:sldSz cx="9144000" cy="5143500" type="screen16x9"/>
  <p:notesSz cx="6858000" cy="9144000"/>
  <p:embeddedFontLst>
    <p:embeddedFont>
      <p:font typeface="Amasis MT Pro Black" panose="02040A04050005020304" pitchFamily="18" charset="0"/>
      <p:bold r:id="rId23"/>
      <p:boldItalic r:id="rId24"/>
    </p:embeddedFont>
    <p:embeddedFont>
      <p:font typeface="Aptos Slab ExtraBold" panose="020B0004020202020204" pitchFamily="34" charset="0"/>
      <p:bold r:id="rId25"/>
      <p:boldItalic r:id="rId26"/>
    </p:embeddedFont>
    <p:embeddedFont>
      <p:font typeface="Baguet Script" panose="00000500000000000000" pitchFamily="2" charset="0"/>
      <p:regular r:id="rId27"/>
    </p:embeddedFont>
    <p:embeddedFont>
      <p:font typeface="Bahnschrift SemiLight" panose="020B0502040204020203" pitchFamily="34" charset="0"/>
      <p:regular r:id="rId28"/>
    </p:embeddedFont>
    <p:embeddedFont>
      <p:font typeface="Boucherie Block" panose="02000506000000020004" pitchFamily="2" charset="0"/>
      <p:regular r:id="rId29"/>
      <p:bold r:id="rId30"/>
      <p:italic r:id="rId31"/>
    </p:embeddedFont>
    <p:embeddedFont>
      <p:font typeface="Didact Gothic" panose="00000500000000000000" pitchFamily="2" charset="0"/>
      <p:regular r:id="rId32"/>
    </p:embeddedFont>
    <p:embeddedFont>
      <p:font typeface="Iceland" panose="020B0604020202020204" charset="0"/>
      <p:regular r:id="rId33"/>
    </p:embeddedFont>
    <p:embeddedFont>
      <p:font typeface="Roboto Condensed Light" panose="02000000000000000000" pitchFamily="2" charset="0"/>
      <p:regular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9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322285-79EB-465E-B4A1-CFE6B3DDC84E}">
  <a:tblStyle styleId="{5F322285-79EB-465E-B4A1-CFE6B3DD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660"/>
  </p:normalViewPr>
  <p:slideViewPr>
    <p:cSldViewPr snapToGrid="0">
      <p:cViewPr varScale="1">
        <p:scale>
          <a:sx n="98" d="100"/>
          <a:sy n="98" d="100"/>
        </p:scale>
        <p:origin x="1013" y="82"/>
      </p:cViewPr>
      <p:guideLst>
        <p:guide orient="horz" pos="109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1" Type="http://schemas.openxmlformats.org/officeDocument/2006/relationships/image" Target="../media/image12.png"/></Relationships>
</file>

<file path=ppt/diagrams/_rels/data4.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ABA2A5-943C-4FE5-96F2-98DD4508D7E8}"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en-IN"/>
        </a:p>
      </dgm:t>
    </dgm:pt>
    <dgm:pt modelId="{7B936121-FF1B-481B-905E-C8EB9B4FD914}">
      <dgm:prSet/>
      <dgm:spPr>
        <a:solidFill>
          <a:schemeClr val="tx2">
            <a:lumMod val="40000"/>
            <a:lumOff val="60000"/>
          </a:schemeClr>
        </a:solidFill>
      </dgm:spPr>
      <dgm:t>
        <a:bodyPr/>
        <a:lstStyle/>
        <a:p>
          <a:r>
            <a:rPr lang="en-US" b="1" i="0"/>
            <a:t>CONTENTS OF THIS PROJECT</a:t>
          </a:r>
          <a:endParaRPr lang="en-IN"/>
        </a:p>
      </dgm:t>
    </dgm:pt>
    <dgm:pt modelId="{056BCDFA-8EA6-400A-9F08-BB4149E68B45}" type="parTrans" cxnId="{ADD77266-464B-4B78-AF00-2B377AF03B34}">
      <dgm:prSet/>
      <dgm:spPr/>
      <dgm:t>
        <a:bodyPr/>
        <a:lstStyle/>
        <a:p>
          <a:endParaRPr lang="en-IN"/>
        </a:p>
      </dgm:t>
    </dgm:pt>
    <dgm:pt modelId="{1A37D301-DC63-4E9E-BC19-060D495B7776}" type="sibTrans" cxnId="{ADD77266-464B-4B78-AF00-2B377AF03B34}">
      <dgm:prSet/>
      <dgm:spPr/>
      <dgm:t>
        <a:bodyPr/>
        <a:lstStyle/>
        <a:p>
          <a:endParaRPr lang="en-IN"/>
        </a:p>
      </dgm:t>
    </dgm:pt>
    <dgm:pt modelId="{E6427D39-2F9C-46F5-9E6C-56E95A252CC0}" type="pres">
      <dgm:prSet presAssocID="{25ABA2A5-943C-4FE5-96F2-98DD4508D7E8}" presName="Name0" presStyleCnt="0">
        <dgm:presLayoutVars>
          <dgm:dir/>
          <dgm:animLvl val="lvl"/>
          <dgm:resizeHandles val="exact"/>
        </dgm:presLayoutVars>
      </dgm:prSet>
      <dgm:spPr/>
    </dgm:pt>
    <dgm:pt modelId="{D7436EA9-A9FF-495C-82A3-81E6151B1793}" type="pres">
      <dgm:prSet presAssocID="{7B936121-FF1B-481B-905E-C8EB9B4FD914}" presName="linNode" presStyleCnt="0"/>
      <dgm:spPr/>
    </dgm:pt>
    <dgm:pt modelId="{0DE7F048-EBFA-4437-B296-844DE5CB4C1F}" type="pres">
      <dgm:prSet presAssocID="{7B936121-FF1B-481B-905E-C8EB9B4FD914}" presName="parentText" presStyleLbl="node1" presStyleIdx="0" presStyleCnt="1" custScaleX="207202">
        <dgm:presLayoutVars>
          <dgm:chMax val="1"/>
          <dgm:bulletEnabled val="1"/>
        </dgm:presLayoutVars>
      </dgm:prSet>
      <dgm:spPr/>
    </dgm:pt>
  </dgm:ptLst>
  <dgm:cxnLst>
    <dgm:cxn modelId="{ADD77266-464B-4B78-AF00-2B377AF03B34}" srcId="{25ABA2A5-943C-4FE5-96F2-98DD4508D7E8}" destId="{7B936121-FF1B-481B-905E-C8EB9B4FD914}" srcOrd="0" destOrd="0" parTransId="{056BCDFA-8EA6-400A-9F08-BB4149E68B45}" sibTransId="{1A37D301-DC63-4E9E-BC19-060D495B7776}"/>
    <dgm:cxn modelId="{1F667556-7B91-48F8-B206-64AF4E5CC2C4}" type="presOf" srcId="{7B936121-FF1B-481B-905E-C8EB9B4FD914}" destId="{0DE7F048-EBFA-4437-B296-844DE5CB4C1F}" srcOrd="0" destOrd="0" presId="urn:microsoft.com/office/officeart/2005/8/layout/vList5"/>
    <dgm:cxn modelId="{5760A48A-CFF0-4C53-B8CF-4232904E0721}" type="presOf" srcId="{25ABA2A5-943C-4FE5-96F2-98DD4508D7E8}" destId="{E6427D39-2F9C-46F5-9E6C-56E95A252CC0}" srcOrd="0" destOrd="0" presId="urn:microsoft.com/office/officeart/2005/8/layout/vList5"/>
    <dgm:cxn modelId="{2907B0A4-5C73-455A-9C45-ADAA8DBA9843}" type="presParOf" srcId="{E6427D39-2F9C-46F5-9E6C-56E95A252CC0}" destId="{D7436EA9-A9FF-495C-82A3-81E6151B1793}" srcOrd="0" destOrd="0" presId="urn:microsoft.com/office/officeart/2005/8/layout/vList5"/>
    <dgm:cxn modelId="{96FCF806-6C63-4FCD-AEBC-ACE60577293E}" type="presParOf" srcId="{D7436EA9-A9FF-495C-82A3-81E6151B1793}" destId="{0DE7F048-EBFA-4437-B296-844DE5CB4C1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5AB248C-8E65-4E15-BA43-C288AFF69A2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14E10FBA-73A8-47FF-91CE-FDD03848BF08}">
      <dgm:prSet/>
      <dgm:spPr>
        <a:solidFill>
          <a:schemeClr val="tx2">
            <a:lumMod val="60000"/>
            <a:lumOff val="40000"/>
          </a:schemeClr>
        </a:solidFill>
      </dgm:spPr>
      <dgm:t>
        <a:bodyPr/>
        <a:lstStyle/>
        <a:p>
          <a:r>
            <a:rPr lang="en-US" b="1" i="0"/>
            <a:t>STRUCTURED DATA MANAGEMENT</a:t>
          </a:r>
          <a:endParaRPr lang="en-IN"/>
        </a:p>
      </dgm:t>
    </dgm:pt>
    <dgm:pt modelId="{988A4FA3-DB2A-49AD-885C-C5A7FA3F6AF4}" type="parTrans" cxnId="{747AD272-2CA1-4BD3-8FE0-ECBDBD2DF679}">
      <dgm:prSet/>
      <dgm:spPr/>
      <dgm:t>
        <a:bodyPr/>
        <a:lstStyle/>
        <a:p>
          <a:endParaRPr lang="en-IN"/>
        </a:p>
      </dgm:t>
    </dgm:pt>
    <dgm:pt modelId="{62BE080F-8605-4043-B43B-96686DDD0B64}" type="sibTrans" cxnId="{747AD272-2CA1-4BD3-8FE0-ECBDBD2DF679}">
      <dgm:prSet/>
      <dgm:spPr/>
      <dgm:t>
        <a:bodyPr/>
        <a:lstStyle/>
        <a:p>
          <a:endParaRPr lang="en-IN"/>
        </a:p>
      </dgm:t>
    </dgm:pt>
    <dgm:pt modelId="{AFCB8247-9BD9-4A6D-B823-9E1C1D9E34AD}" type="pres">
      <dgm:prSet presAssocID="{05AB248C-8E65-4E15-BA43-C288AFF69A26}" presName="linear" presStyleCnt="0">
        <dgm:presLayoutVars>
          <dgm:animLvl val="lvl"/>
          <dgm:resizeHandles val="exact"/>
        </dgm:presLayoutVars>
      </dgm:prSet>
      <dgm:spPr/>
    </dgm:pt>
    <dgm:pt modelId="{D8E526FD-D229-49DE-905D-5BD1B0836693}" type="pres">
      <dgm:prSet presAssocID="{14E10FBA-73A8-47FF-91CE-FDD03848BF08}" presName="parentText" presStyleLbl="node1" presStyleIdx="0" presStyleCnt="1">
        <dgm:presLayoutVars>
          <dgm:chMax val="0"/>
          <dgm:bulletEnabled val="1"/>
        </dgm:presLayoutVars>
      </dgm:prSet>
      <dgm:spPr/>
    </dgm:pt>
  </dgm:ptLst>
  <dgm:cxnLst>
    <dgm:cxn modelId="{CB56FE1C-BEAD-491F-A15E-58A8FA6E2820}" type="presOf" srcId="{05AB248C-8E65-4E15-BA43-C288AFF69A26}" destId="{AFCB8247-9BD9-4A6D-B823-9E1C1D9E34AD}" srcOrd="0" destOrd="0" presId="urn:microsoft.com/office/officeart/2005/8/layout/vList2"/>
    <dgm:cxn modelId="{747AD272-2CA1-4BD3-8FE0-ECBDBD2DF679}" srcId="{05AB248C-8E65-4E15-BA43-C288AFF69A26}" destId="{14E10FBA-73A8-47FF-91CE-FDD03848BF08}" srcOrd="0" destOrd="0" parTransId="{988A4FA3-DB2A-49AD-885C-C5A7FA3F6AF4}" sibTransId="{62BE080F-8605-4043-B43B-96686DDD0B64}"/>
    <dgm:cxn modelId="{5C587FFA-EAB2-4CA1-848C-377803DC16EA}" type="presOf" srcId="{14E10FBA-73A8-47FF-91CE-FDD03848BF08}" destId="{D8E526FD-D229-49DE-905D-5BD1B0836693}" srcOrd="0" destOrd="0" presId="urn:microsoft.com/office/officeart/2005/8/layout/vList2"/>
    <dgm:cxn modelId="{30079004-1DB5-4341-9177-05EDBC0FAA5A}" type="presParOf" srcId="{AFCB8247-9BD9-4A6D-B823-9E1C1D9E34AD}" destId="{D8E526FD-D229-49DE-905D-5BD1B0836693}"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455533F-0EB7-4C9E-AE98-9A8E8AEEE1E7}"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4D7A707C-C35B-4279-94B0-19AB6FEDC911}">
      <dgm:prSet/>
      <dgm:spPr>
        <a:solidFill>
          <a:schemeClr val="accent1">
            <a:lumMod val="75000"/>
          </a:schemeClr>
        </a:solidFill>
      </dgm:spPr>
      <dgm:t>
        <a:bodyPr/>
        <a:lstStyle/>
        <a:p>
          <a:r>
            <a:rPr lang="en-IN" b="1" i="0"/>
            <a:t>SERVLETS &amp; WEB INTEGRATION</a:t>
          </a:r>
          <a:endParaRPr lang="en-IN"/>
        </a:p>
      </dgm:t>
    </dgm:pt>
    <dgm:pt modelId="{55567F50-EB53-43F2-84D2-1F95DE22B52A}" type="parTrans" cxnId="{C81B9CB1-423D-4CC1-B1C6-68FF86EC0051}">
      <dgm:prSet/>
      <dgm:spPr/>
      <dgm:t>
        <a:bodyPr/>
        <a:lstStyle/>
        <a:p>
          <a:endParaRPr lang="en-IN"/>
        </a:p>
      </dgm:t>
    </dgm:pt>
    <dgm:pt modelId="{1E084D79-4797-406E-A489-0958123D218A}" type="sibTrans" cxnId="{C81B9CB1-423D-4CC1-B1C6-68FF86EC0051}">
      <dgm:prSet/>
      <dgm:spPr/>
      <dgm:t>
        <a:bodyPr/>
        <a:lstStyle/>
        <a:p>
          <a:endParaRPr lang="en-IN"/>
        </a:p>
      </dgm:t>
    </dgm:pt>
    <dgm:pt modelId="{58932DE1-18F7-46F9-BF04-B0F684A2B5BD}" type="pres">
      <dgm:prSet presAssocID="{F455533F-0EB7-4C9E-AE98-9A8E8AEEE1E7}" presName="linear" presStyleCnt="0">
        <dgm:presLayoutVars>
          <dgm:animLvl val="lvl"/>
          <dgm:resizeHandles val="exact"/>
        </dgm:presLayoutVars>
      </dgm:prSet>
      <dgm:spPr/>
    </dgm:pt>
    <dgm:pt modelId="{B90B6842-AB3F-4AFF-A15D-42A5DC2769B9}" type="pres">
      <dgm:prSet presAssocID="{4D7A707C-C35B-4279-94B0-19AB6FEDC911}" presName="parentText" presStyleLbl="node1" presStyleIdx="0" presStyleCnt="1">
        <dgm:presLayoutVars>
          <dgm:chMax val="0"/>
          <dgm:bulletEnabled val="1"/>
        </dgm:presLayoutVars>
      </dgm:prSet>
      <dgm:spPr/>
    </dgm:pt>
  </dgm:ptLst>
  <dgm:cxnLst>
    <dgm:cxn modelId="{94C3FE0B-ADDC-497E-ADAA-0FDF579F0A49}" type="presOf" srcId="{4D7A707C-C35B-4279-94B0-19AB6FEDC911}" destId="{B90B6842-AB3F-4AFF-A15D-42A5DC2769B9}" srcOrd="0" destOrd="0" presId="urn:microsoft.com/office/officeart/2005/8/layout/vList2"/>
    <dgm:cxn modelId="{CCEAEDA9-AB43-4646-B8C4-C2FB89B7A5DF}" type="presOf" srcId="{F455533F-0EB7-4C9E-AE98-9A8E8AEEE1E7}" destId="{58932DE1-18F7-46F9-BF04-B0F684A2B5BD}" srcOrd="0" destOrd="0" presId="urn:microsoft.com/office/officeart/2005/8/layout/vList2"/>
    <dgm:cxn modelId="{C81B9CB1-423D-4CC1-B1C6-68FF86EC0051}" srcId="{F455533F-0EB7-4C9E-AE98-9A8E8AEEE1E7}" destId="{4D7A707C-C35B-4279-94B0-19AB6FEDC911}" srcOrd="0" destOrd="0" parTransId="{55567F50-EB53-43F2-84D2-1F95DE22B52A}" sibTransId="{1E084D79-4797-406E-A489-0958123D218A}"/>
    <dgm:cxn modelId="{DFFD318A-AD39-4A1E-AFE0-00A32CD333F4}" type="presParOf" srcId="{58932DE1-18F7-46F9-BF04-B0F684A2B5BD}" destId="{B90B6842-AB3F-4AFF-A15D-42A5DC2769B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29E3E4A-547D-4D49-93AD-CA49D27F9A82}"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1C297E89-06F2-4EC1-B043-89326D59DADB}">
      <dgm:prSet/>
      <dgm:spPr>
        <a:solidFill>
          <a:schemeClr val="tx2">
            <a:lumMod val="60000"/>
            <a:lumOff val="40000"/>
          </a:schemeClr>
        </a:solidFill>
      </dgm:spPr>
      <dgm:t>
        <a:bodyPr/>
        <a:lstStyle/>
        <a:p>
          <a:r>
            <a:rPr lang="en-IN" b="1" i="0"/>
            <a:t>ADMIN</a:t>
          </a:r>
          <a:br>
            <a:rPr lang="en-IN" b="1" i="0"/>
          </a:br>
          <a:r>
            <a:rPr lang="en-IN" b="1" i="0"/>
            <a:t>SERVLET 3</a:t>
          </a:r>
          <a:endParaRPr lang="en-IN"/>
        </a:p>
      </dgm:t>
    </dgm:pt>
    <dgm:pt modelId="{F8C0A3C5-55D4-4E4F-B1B3-DE52A6B50784}" type="parTrans" cxnId="{2B76D13A-5520-40C5-87B9-6B029039D0E0}">
      <dgm:prSet/>
      <dgm:spPr/>
      <dgm:t>
        <a:bodyPr/>
        <a:lstStyle/>
        <a:p>
          <a:endParaRPr lang="en-IN"/>
        </a:p>
      </dgm:t>
    </dgm:pt>
    <dgm:pt modelId="{0808C14D-BBB8-413C-8051-D03D8915B187}" type="sibTrans" cxnId="{2B76D13A-5520-40C5-87B9-6B029039D0E0}">
      <dgm:prSet/>
      <dgm:spPr/>
      <dgm:t>
        <a:bodyPr/>
        <a:lstStyle/>
        <a:p>
          <a:endParaRPr lang="en-IN"/>
        </a:p>
      </dgm:t>
    </dgm:pt>
    <dgm:pt modelId="{3746CBCD-F5C3-44BE-8800-AAF261CAC8B9}" type="pres">
      <dgm:prSet presAssocID="{D29E3E4A-547D-4D49-93AD-CA49D27F9A82}" presName="linear" presStyleCnt="0">
        <dgm:presLayoutVars>
          <dgm:animLvl val="lvl"/>
          <dgm:resizeHandles val="exact"/>
        </dgm:presLayoutVars>
      </dgm:prSet>
      <dgm:spPr/>
    </dgm:pt>
    <dgm:pt modelId="{6EF2DD88-45B8-4881-A728-2BDBDC626488}" type="pres">
      <dgm:prSet presAssocID="{1C297E89-06F2-4EC1-B043-89326D59DADB}" presName="parentText" presStyleLbl="node1" presStyleIdx="0" presStyleCnt="1">
        <dgm:presLayoutVars>
          <dgm:chMax val="0"/>
          <dgm:bulletEnabled val="1"/>
        </dgm:presLayoutVars>
      </dgm:prSet>
      <dgm:spPr/>
    </dgm:pt>
  </dgm:ptLst>
  <dgm:cxnLst>
    <dgm:cxn modelId="{2B76D13A-5520-40C5-87B9-6B029039D0E0}" srcId="{D29E3E4A-547D-4D49-93AD-CA49D27F9A82}" destId="{1C297E89-06F2-4EC1-B043-89326D59DADB}" srcOrd="0" destOrd="0" parTransId="{F8C0A3C5-55D4-4E4F-B1B3-DE52A6B50784}" sibTransId="{0808C14D-BBB8-413C-8051-D03D8915B187}"/>
    <dgm:cxn modelId="{EDCCEE79-6675-47F1-A2FA-304885827A13}" type="presOf" srcId="{D29E3E4A-547D-4D49-93AD-CA49D27F9A82}" destId="{3746CBCD-F5C3-44BE-8800-AAF261CAC8B9}" srcOrd="0" destOrd="0" presId="urn:microsoft.com/office/officeart/2005/8/layout/vList2"/>
    <dgm:cxn modelId="{4EFA0DA5-A251-40C8-8D12-C4935C8DDF20}" type="presOf" srcId="{1C297E89-06F2-4EC1-B043-89326D59DADB}" destId="{6EF2DD88-45B8-4881-A728-2BDBDC626488}" srcOrd="0" destOrd="0" presId="urn:microsoft.com/office/officeart/2005/8/layout/vList2"/>
    <dgm:cxn modelId="{BED1DFF3-DA5E-44A0-892A-1B789B88FBC9}" type="presParOf" srcId="{3746CBCD-F5C3-44BE-8800-AAF261CAC8B9}" destId="{6EF2DD88-45B8-4881-A728-2BDBDC62648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2F955D-246A-4A4C-BD1A-DFD3EC10478E}"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86A39B01-84CC-4606-BCE8-E5A7231313D1}">
      <dgm:prSet/>
      <dgm:spPr>
        <a:solidFill>
          <a:schemeClr val="accent2">
            <a:lumMod val="50000"/>
          </a:schemeClr>
        </a:solidFill>
      </dgm:spPr>
      <dgm:t>
        <a:bodyPr/>
        <a:lstStyle/>
        <a:p>
          <a:r>
            <a:rPr lang="en-IN" b="1" i="0"/>
            <a:t>ASSIGNMENT</a:t>
          </a:r>
          <a:br>
            <a:rPr lang="en-IN" b="1" i="0"/>
          </a:br>
          <a:r>
            <a:rPr lang="en-IN" b="1" i="0"/>
            <a:t>SERVLET 6</a:t>
          </a:r>
          <a:endParaRPr lang="en-IN"/>
        </a:p>
      </dgm:t>
    </dgm:pt>
    <dgm:pt modelId="{5686437D-FC36-4175-9B0A-CFF310CBAD98}" type="parTrans" cxnId="{5FBCF042-21AF-4C35-99F7-48906F44A0E6}">
      <dgm:prSet/>
      <dgm:spPr/>
      <dgm:t>
        <a:bodyPr/>
        <a:lstStyle/>
        <a:p>
          <a:endParaRPr lang="en-IN"/>
        </a:p>
      </dgm:t>
    </dgm:pt>
    <dgm:pt modelId="{6D738E13-7CDB-4D2F-B52E-31624F3130D7}" type="sibTrans" cxnId="{5FBCF042-21AF-4C35-99F7-48906F44A0E6}">
      <dgm:prSet/>
      <dgm:spPr/>
      <dgm:t>
        <a:bodyPr/>
        <a:lstStyle/>
        <a:p>
          <a:endParaRPr lang="en-IN"/>
        </a:p>
      </dgm:t>
    </dgm:pt>
    <dgm:pt modelId="{EC79A821-DE8A-4AB6-96B9-B3557C3AFCFD}" type="pres">
      <dgm:prSet presAssocID="{332F955D-246A-4A4C-BD1A-DFD3EC10478E}" presName="linear" presStyleCnt="0">
        <dgm:presLayoutVars>
          <dgm:animLvl val="lvl"/>
          <dgm:resizeHandles val="exact"/>
        </dgm:presLayoutVars>
      </dgm:prSet>
      <dgm:spPr/>
    </dgm:pt>
    <dgm:pt modelId="{E2C5ED03-7676-4AC9-B22C-BA78C2DC3A8E}" type="pres">
      <dgm:prSet presAssocID="{86A39B01-84CC-4606-BCE8-E5A7231313D1}" presName="parentText" presStyleLbl="node1" presStyleIdx="0" presStyleCnt="1">
        <dgm:presLayoutVars>
          <dgm:chMax val="0"/>
          <dgm:bulletEnabled val="1"/>
        </dgm:presLayoutVars>
      </dgm:prSet>
      <dgm:spPr/>
    </dgm:pt>
  </dgm:ptLst>
  <dgm:cxnLst>
    <dgm:cxn modelId="{F04E4336-6FE7-49C4-A193-2A122A44AD12}" type="presOf" srcId="{332F955D-246A-4A4C-BD1A-DFD3EC10478E}" destId="{EC79A821-DE8A-4AB6-96B9-B3557C3AFCFD}" srcOrd="0" destOrd="0" presId="urn:microsoft.com/office/officeart/2005/8/layout/vList2"/>
    <dgm:cxn modelId="{5FBCF042-21AF-4C35-99F7-48906F44A0E6}" srcId="{332F955D-246A-4A4C-BD1A-DFD3EC10478E}" destId="{86A39B01-84CC-4606-BCE8-E5A7231313D1}" srcOrd="0" destOrd="0" parTransId="{5686437D-FC36-4175-9B0A-CFF310CBAD98}" sibTransId="{6D738E13-7CDB-4D2F-B52E-31624F3130D7}"/>
    <dgm:cxn modelId="{D936DFE1-B094-426A-83A7-9138FEA570B5}" type="presOf" srcId="{86A39B01-84CC-4606-BCE8-E5A7231313D1}" destId="{E2C5ED03-7676-4AC9-B22C-BA78C2DC3A8E}" srcOrd="0" destOrd="0" presId="urn:microsoft.com/office/officeart/2005/8/layout/vList2"/>
    <dgm:cxn modelId="{6010D061-32BA-4DC2-8E72-E1A5D6BF90E0}" type="presParOf" srcId="{EC79A821-DE8A-4AB6-96B9-B3557C3AFCFD}" destId="{E2C5ED03-7676-4AC9-B22C-BA78C2DC3A8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A90415E-92D9-4568-AEC1-0156AF611369}"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0712EA3C-A20A-430D-BB04-0701005CFB11}">
      <dgm:prSet/>
      <dgm:spPr>
        <a:solidFill>
          <a:schemeClr val="accent2">
            <a:lumMod val="75000"/>
          </a:schemeClr>
        </a:solidFill>
      </dgm:spPr>
      <dgm:t>
        <a:bodyPr/>
        <a:lstStyle/>
        <a:p>
          <a:r>
            <a:rPr lang="en-IN" b="1" i="0" dirty="0"/>
            <a:t>MAJOR SERVLETS USED IN CAMPUSSYNC</a:t>
          </a:r>
          <a:endParaRPr lang="en-IN" dirty="0"/>
        </a:p>
      </dgm:t>
    </dgm:pt>
    <dgm:pt modelId="{5D7D6630-7353-4B16-A657-BC832E29FEB5}" type="parTrans" cxnId="{38F243E6-6B56-4FF1-B319-112455C95E53}">
      <dgm:prSet/>
      <dgm:spPr/>
      <dgm:t>
        <a:bodyPr/>
        <a:lstStyle/>
        <a:p>
          <a:endParaRPr lang="en-IN"/>
        </a:p>
      </dgm:t>
    </dgm:pt>
    <dgm:pt modelId="{5FB2C63F-6A1F-4044-B2CE-22BAEBDBC676}" type="sibTrans" cxnId="{38F243E6-6B56-4FF1-B319-112455C95E53}">
      <dgm:prSet/>
      <dgm:spPr/>
      <dgm:t>
        <a:bodyPr/>
        <a:lstStyle/>
        <a:p>
          <a:endParaRPr lang="en-IN"/>
        </a:p>
      </dgm:t>
    </dgm:pt>
    <dgm:pt modelId="{BFA44C5A-CF10-482A-9583-B52B8475DD5A}" type="pres">
      <dgm:prSet presAssocID="{7A90415E-92D9-4568-AEC1-0156AF611369}" presName="linear" presStyleCnt="0">
        <dgm:presLayoutVars>
          <dgm:animLvl val="lvl"/>
          <dgm:resizeHandles val="exact"/>
        </dgm:presLayoutVars>
      </dgm:prSet>
      <dgm:spPr/>
    </dgm:pt>
    <dgm:pt modelId="{A825ED21-C7F0-4C38-875B-053B824E36A6}" type="pres">
      <dgm:prSet presAssocID="{0712EA3C-A20A-430D-BB04-0701005CFB11}" presName="parentText" presStyleLbl="node1" presStyleIdx="0" presStyleCnt="1">
        <dgm:presLayoutVars>
          <dgm:chMax val="0"/>
          <dgm:bulletEnabled val="1"/>
        </dgm:presLayoutVars>
      </dgm:prSet>
      <dgm:spPr/>
    </dgm:pt>
  </dgm:ptLst>
  <dgm:cxnLst>
    <dgm:cxn modelId="{87441B1A-9F22-4906-B015-1F7A83C95334}" type="presOf" srcId="{0712EA3C-A20A-430D-BB04-0701005CFB11}" destId="{A825ED21-C7F0-4C38-875B-053B824E36A6}" srcOrd="0" destOrd="0" presId="urn:microsoft.com/office/officeart/2005/8/layout/vList2"/>
    <dgm:cxn modelId="{11752059-7836-4A9C-AD70-6A2557E70C4C}" type="presOf" srcId="{7A90415E-92D9-4568-AEC1-0156AF611369}" destId="{BFA44C5A-CF10-482A-9583-B52B8475DD5A}" srcOrd="0" destOrd="0" presId="urn:microsoft.com/office/officeart/2005/8/layout/vList2"/>
    <dgm:cxn modelId="{38F243E6-6B56-4FF1-B319-112455C95E53}" srcId="{7A90415E-92D9-4568-AEC1-0156AF611369}" destId="{0712EA3C-A20A-430D-BB04-0701005CFB11}" srcOrd="0" destOrd="0" parTransId="{5D7D6630-7353-4B16-A657-BC832E29FEB5}" sibTransId="{5FB2C63F-6A1F-4044-B2CE-22BAEBDBC676}"/>
    <dgm:cxn modelId="{42F96F19-5CDB-4403-BAB6-97B6E683BAE3}" type="presParOf" srcId="{BFA44C5A-CF10-482A-9583-B52B8475DD5A}" destId="{A825ED21-C7F0-4C38-875B-053B824E36A6}"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174DF65-EACB-4663-9397-D0E177CCF133}"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D303F944-0FBE-46E8-8F05-A76B51AEF632}">
      <dgm:prSet/>
      <dgm:spPr>
        <a:solidFill>
          <a:schemeClr val="tx2">
            <a:lumMod val="60000"/>
            <a:lumOff val="40000"/>
          </a:schemeClr>
        </a:solidFill>
      </dgm:spPr>
      <dgm:t>
        <a:bodyPr/>
        <a:lstStyle/>
        <a:p>
          <a:r>
            <a:rPr lang="en-IN" b="1" i="0"/>
            <a:t>STUDENT</a:t>
          </a:r>
          <a:br>
            <a:rPr lang="en-IN" b="1" i="0"/>
          </a:br>
          <a:r>
            <a:rPr lang="en-IN" b="1" i="0"/>
            <a:t>SERVLET 1</a:t>
          </a:r>
          <a:endParaRPr lang="en-IN"/>
        </a:p>
      </dgm:t>
    </dgm:pt>
    <dgm:pt modelId="{0B26FC93-735D-4921-98FE-A207CEBF818A}" type="parTrans" cxnId="{F5CD833C-3F4E-4093-A49F-AFA25195BE20}">
      <dgm:prSet/>
      <dgm:spPr/>
      <dgm:t>
        <a:bodyPr/>
        <a:lstStyle/>
        <a:p>
          <a:endParaRPr lang="en-IN"/>
        </a:p>
      </dgm:t>
    </dgm:pt>
    <dgm:pt modelId="{7D74882F-6C58-4D81-94BB-BC530DF4BAC9}" type="sibTrans" cxnId="{F5CD833C-3F4E-4093-A49F-AFA25195BE20}">
      <dgm:prSet/>
      <dgm:spPr/>
      <dgm:t>
        <a:bodyPr/>
        <a:lstStyle/>
        <a:p>
          <a:endParaRPr lang="en-IN"/>
        </a:p>
      </dgm:t>
    </dgm:pt>
    <dgm:pt modelId="{2B569144-B93C-4FA8-9E1F-8E9C18BCDAE6}" type="pres">
      <dgm:prSet presAssocID="{2174DF65-EACB-4663-9397-D0E177CCF133}" presName="linear" presStyleCnt="0">
        <dgm:presLayoutVars>
          <dgm:animLvl val="lvl"/>
          <dgm:resizeHandles val="exact"/>
        </dgm:presLayoutVars>
      </dgm:prSet>
      <dgm:spPr/>
    </dgm:pt>
    <dgm:pt modelId="{05FE5680-4821-4541-8D4D-9BBFBC326735}" type="pres">
      <dgm:prSet presAssocID="{D303F944-0FBE-46E8-8F05-A76B51AEF632}" presName="parentText" presStyleLbl="node1" presStyleIdx="0" presStyleCnt="1">
        <dgm:presLayoutVars>
          <dgm:chMax val="0"/>
          <dgm:bulletEnabled val="1"/>
        </dgm:presLayoutVars>
      </dgm:prSet>
      <dgm:spPr/>
    </dgm:pt>
  </dgm:ptLst>
  <dgm:cxnLst>
    <dgm:cxn modelId="{A6FB371E-7D38-469A-A442-CD3EA9F3DF95}" type="presOf" srcId="{2174DF65-EACB-4663-9397-D0E177CCF133}" destId="{2B569144-B93C-4FA8-9E1F-8E9C18BCDAE6}" srcOrd="0" destOrd="0" presId="urn:microsoft.com/office/officeart/2005/8/layout/vList2"/>
    <dgm:cxn modelId="{F5CD833C-3F4E-4093-A49F-AFA25195BE20}" srcId="{2174DF65-EACB-4663-9397-D0E177CCF133}" destId="{D303F944-0FBE-46E8-8F05-A76B51AEF632}" srcOrd="0" destOrd="0" parTransId="{0B26FC93-735D-4921-98FE-A207CEBF818A}" sibTransId="{7D74882F-6C58-4D81-94BB-BC530DF4BAC9}"/>
    <dgm:cxn modelId="{E552828C-D778-4A28-BA2B-4126C3936F7F}" type="presOf" srcId="{D303F944-0FBE-46E8-8F05-A76B51AEF632}" destId="{05FE5680-4821-4541-8D4D-9BBFBC326735}" srcOrd="0" destOrd="0" presId="urn:microsoft.com/office/officeart/2005/8/layout/vList2"/>
    <dgm:cxn modelId="{A8E6510A-4A3A-47CD-949C-1A258C262716}" type="presParOf" srcId="{2B569144-B93C-4FA8-9E1F-8E9C18BCDAE6}" destId="{05FE5680-4821-4541-8D4D-9BBFBC326735}"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B77AAC2-632F-4922-A183-CBE27B3266DB}"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0D78AE20-60E6-4F54-9A7A-9CEC3DCC6F30}">
      <dgm:prSet/>
      <dgm:spPr>
        <a:solidFill>
          <a:schemeClr val="tx2">
            <a:lumMod val="60000"/>
            <a:lumOff val="40000"/>
          </a:schemeClr>
        </a:solidFill>
      </dgm:spPr>
      <dgm:t>
        <a:bodyPr/>
        <a:lstStyle/>
        <a:p>
          <a:r>
            <a:rPr lang="en-IN" b="1" i="0"/>
            <a:t>FACULTY</a:t>
          </a:r>
          <a:br>
            <a:rPr lang="en-IN" b="1" i="0"/>
          </a:br>
          <a:r>
            <a:rPr lang="en-IN" b="1" i="0"/>
            <a:t>SERVLET 2</a:t>
          </a:r>
          <a:endParaRPr lang="en-IN"/>
        </a:p>
      </dgm:t>
    </dgm:pt>
    <dgm:pt modelId="{CB4CB603-1D69-4FDB-8578-6E97C3EA3278}" type="parTrans" cxnId="{6B1D6138-104F-41DF-86BB-0CE6E6A8C2AA}">
      <dgm:prSet/>
      <dgm:spPr/>
      <dgm:t>
        <a:bodyPr/>
        <a:lstStyle/>
        <a:p>
          <a:endParaRPr lang="en-IN"/>
        </a:p>
      </dgm:t>
    </dgm:pt>
    <dgm:pt modelId="{0EA0061B-A012-4F61-B631-E7FF6F32428D}" type="sibTrans" cxnId="{6B1D6138-104F-41DF-86BB-0CE6E6A8C2AA}">
      <dgm:prSet/>
      <dgm:spPr/>
      <dgm:t>
        <a:bodyPr/>
        <a:lstStyle/>
        <a:p>
          <a:endParaRPr lang="en-IN"/>
        </a:p>
      </dgm:t>
    </dgm:pt>
    <dgm:pt modelId="{6383C115-211E-45B5-9691-C7C599457B9E}" type="pres">
      <dgm:prSet presAssocID="{8B77AAC2-632F-4922-A183-CBE27B3266DB}" presName="linear" presStyleCnt="0">
        <dgm:presLayoutVars>
          <dgm:animLvl val="lvl"/>
          <dgm:resizeHandles val="exact"/>
        </dgm:presLayoutVars>
      </dgm:prSet>
      <dgm:spPr/>
    </dgm:pt>
    <dgm:pt modelId="{6D1CF9E1-7C1F-4BCA-AF5B-22F1325B4EA4}" type="pres">
      <dgm:prSet presAssocID="{0D78AE20-60E6-4F54-9A7A-9CEC3DCC6F30}" presName="parentText" presStyleLbl="node1" presStyleIdx="0" presStyleCnt="1">
        <dgm:presLayoutVars>
          <dgm:chMax val="0"/>
          <dgm:bulletEnabled val="1"/>
        </dgm:presLayoutVars>
      </dgm:prSet>
      <dgm:spPr/>
    </dgm:pt>
  </dgm:ptLst>
  <dgm:cxnLst>
    <dgm:cxn modelId="{25D87D07-068C-4198-BD45-2F343252DC4C}" type="presOf" srcId="{0D78AE20-60E6-4F54-9A7A-9CEC3DCC6F30}" destId="{6D1CF9E1-7C1F-4BCA-AF5B-22F1325B4EA4}" srcOrd="0" destOrd="0" presId="urn:microsoft.com/office/officeart/2005/8/layout/vList2"/>
    <dgm:cxn modelId="{6B1D6138-104F-41DF-86BB-0CE6E6A8C2AA}" srcId="{8B77AAC2-632F-4922-A183-CBE27B3266DB}" destId="{0D78AE20-60E6-4F54-9A7A-9CEC3DCC6F30}" srcOrd="0" destOrd="0" parTransId="{CB4CB603-1D69-4FDB-8578-6E97C3EA3278}" sibTransId="{0EA0061B-A012-4F61-B631-E7FF6F32428D}"/>
    <dgm:cxn modelId="{201E9697-4AD1-4B47-8E62-52C31F35D0E3}" type="presOf" srcId="{8B77AAC2-632F-4922-A183-CBE27B3266DB}" destId="{6383C115-211E-45B5-9691-C7C599457B9E}" srcOrd="0" destOrd="0" presId="urn:microsoft.com/office/officeart/2005/8/layout/vList2"/>
    <dgm:cxn modelId="{9175DE8D-A721-484F-81AC-8689869C79EF}" type="presParOf" srcId="{6383C115-211E-45B5-9691-C7C599457B9E}" destId="{6D1CF9E1-7C1F-4BCA-AF5B-22F1325B4EA4}" srcOrd="0" destOrd="0" presId="urn:microsoft.com/office/officeart/2005/8/layout/vList2"/>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FAD5E53-014D-42C6-A694-D19EC8D8FDB7}"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3B789883-E0C5-4C4D-984C-5B39A773FFF3}">
      <dgm:prSet/>
      <dgm:spPr>
        <a:solidFill>
          <a:schemeClr val="accent2">
            <a:lumMod val="50000"/>
          </a:schemeClr>
        </a:solidFill>
      </dgm:spPr>
      <dgm:t>
        <a:bodyPr/>
        <a:lstStyle/>
        <a:p>
          <a:r>
            <a:rPr lang="en-IN" b="1" i="0"/>
            <a:t>AUTH</a:t>
          </a:r>
          <a:br>
            <a:rPr lang="en-IN" b="1" i="0"/>
          </a:br>
          <a:r>
            <a:rPr lang="en-IN" b="1" i="0"/>
            <a:t>SERVLET 4</a:t>
          </a:r>
          <a:endParaRPr lang="en-IN"/>
        </a:p>
      </dgm:t>
    </dgm:pt>
    <dgm:pt modelId="{6054E81A-44C2-4124-9132-786A12AF3AF6}" type="parTrans" cxnId="{556CAA61-7063-4998-8214-914BE7FA5E56}">
      <dgm:prSet/>
      <dgm:spPr/>
      <dgm:t>
        <a:bodyPr/>
        <a:lstStyle/>
        <a:p>
          <a:endParaRPr lang="en-IN"/>
        </a:p>
      </dgm:t>
    </dgm:pt>
    <dgm:pt modelId="{49ACAD8F-FC8C-4392-A155-A983AF1DBC3F}" type="sibTrans" cxnId="{556CAA61-7063-4998-8214-914BE7FA5E56}">
      <dgm:prSet/>
      <dgm:spPr/>
      <dgm:t>
        <a:bodyPr/>
        <a:lstStyle/>
        <a:p>
          <a:endParaRPr lang="en-IN"/>
        </a:p>
      </dgm:t>
    </dgm:pt>
    <dgm:pt modelId="{AF0A45FA-BB73-4E03-B8AD-EE20DD67B181}" type="pres">
      <dgm:prSet presAssocID="{2FAD5E53-014D-42C6-A694-D19EC8D8FDB7}" presName="linear" presStyleCnt="0">
        <dgm:presLayoutVars>
          <dgm:animLvl val="lvl"/>
          <dgm:resizeHandles val="exact"/>
        </dgm:presLayoutVars>
      </dgm:prSet>
      <dgm:spPr/>
    </dgm:pt>
    <dgm:pt modelId="{E46A30DA-058D-44A4-BCDF-79713B0AC48A}" type="pres">
      <dgm:prSet presAssocID="{3B789883-E0C5-4C4D-984C-5B39A773FFF3}" presName="parentText" presStyleLbl="node1" presStyleIdx="0" presStyleCnt="1">
        <dgm:presLayoutVars>
          <dgm:chMax val="0"/>
          <dgm:bulletEnabled val="1"/>
        </dgm:presLayoutVars>
      </dgm:prSet>
      <dgm:spPr/>
    </dgm:pt>
  </dgm:ptLst>
  <dgm:cxnLst>
    <dgm:cxn modelId="{556CAA61-7063-4998-8214-914BE7FA5E56}" srcId="{2FAD5E53-014D-42C6-A694-D19EC8D8FDB7}" destId="{3B789883-E0C5-4C4D-984C-5B39A773FFF3}" srcOrd="0" destOrd="0" parTransId="{6054E81A-44C2-4124-9132-786A12AF3AF6}" sibTransId="{49ACAD8F-FC8C-4392-A155-A983AF1DBC3F}"/>
    <dgm:cxn modelId="{DFF3AD8A-6313-41F0-9E95-0A5E41683240}" type="presOf" srcId="{3B789883-E0C5-4C4D-984C-5B39A773FFF3}" destId="{E46A30DA-058D-44A4-BCDF-79713B0AC48A}" srcOrd="0" destOrd="0" presId="urn:microsoft.com/office/officeart/2005/8/layout/vList2"/>
    <dgm:cxn modelId="{283A23E7-DE59-4301-A768-1AF8873B6452}" type="presOf" srcId="{2FAD5E53-014D-42C6-A694-D19EC8D8FDB7}" destId="{AF0A45FA-BB73-4E03-B8AD-EE20DD67B181}" srcOrd="0" destOrd="0" presId="urn:microsoft.com/office/officeart/2005/8/layout/vList2"/>
    <dgm:cxn modelId="{B83A09B8-5D29-4A95-AE7A-0062FDC5255C}" type="presParOf" srcId="{AF0A45FA-BB73-4E03-B8AD-EE20DD67B181}" destId="{E46A30DA-058D-44A4-BCDF-79713B0AC48A}" srcOrd="0" destOrd="0" presId="urn:microsoft.com/office/officeart/2005/8/layout/vList2"/>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2B283CD-4C4D-4767-BDBA-3F9EE478C51F}"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A499B51A-B7DE-4392-8E84-3AEAA32EBD5F}">
      <dgm:prSet/>
      <dgm:spPr>
        <a:solidFill>
          <a:schemeClr val="accent1">
            <a:lumMod val="50000"/>
          </a:schemeClr>
        </a:solidFill>
      </dgm:spPr>
      <dgm:t>
        <a:bodyPr/>
        <a:lstStyle/>
        <a:p>
          <a:r>
            <a:rPr lang="en-IN" b="1" i="0"/>
            <a:t>ATTENDANCE</a:t>
          </a:r>
          <a:br>
            <a:rPr lang="en-IN" b="1" i="0"/>
          </a:br>
          <a:r>
            <a:rPr lang="en-IN" b="1" i="0"/>
            <a:t>SERVLET 5</a:t>
          </a:r>
          <a:endParaRPr lang="en-IN"/>
        </a:p>
      </dgm:t>
    </dgm:pt>
    <dgm:pt modelId="{3BC22859-5924-4893-80BE-86D329BF8A91}" type="parTrans" cxnId="{241A2CDE-B3B8-49A2-A0A9-2A750F0FE007}">
      <dgm:prSet/>
      <dgm:spPr/>
      <dgm:t>
        <a:bodyPr/>
        <a:lstStyle/>
        <a:p>
          <a:endParaRPr lang="en-IN"/>
        </a:p>
      </dgm:t>
    </dgm:pt>
    <dgm:pt modelId="{74DA4E7C-0EE8-49C7-94C8-1599606C2FE8}" type="sibTrans" cxnId="{241A2CDE-B3B8-49A2-A0A9-2A750F0FE007}">
      <dgm:prSet/>
      <dgm:spPr/>
      <dgm:t>
        <a:bodyPr/>
        <a:lstStyle/>
        <a:p>
          <a:endParaRPr lang="en-IN"/>
        </a:p>
      </dgm:t>
    </dgm:pt>
    <dgm:pt modelId="{7B11DD6A-BA9A-4408-BD3B-12485BD37BAC}" type="pres">
      <dgm:prSet presAssocID="{D2B283CD-4C4D-4767-BDBA-3F9EE478C51F}" presName="linear" presStyleCnt="0">
        <dgm:presLayoutVars>
          <dgm:animLvl val="lvl"/>
          <dgm:resizeHandles val="exact"/>
        </dgm:presLayoutVars>
      </dgm:prSet>
      <dgm:spPr/>
    </dgm:pt>
    <dgm:pt modelId="{0313734E-9800-452B-9CEA-0514C353A96F}" type="pres">
      <dgm:prSet presAssocID="{A499B51A-B7DE-4392-8E84-3AEAA32EBD5F}" presName="parentText" presStyleLbl="node1" presStyleIdx="0" presStyleCnt="1">
        <dgm:presLayoutVars>
          <dgm:chMax val="0"/>
          <dgm:bulletEnabled val="1"/>
        </dgm:presLayoutVars>
      </dgm:prSet>
      <dgm:spPr/>
    </dgm:pt>
  </dgm:ptLst>
  <dgm:cxnLst>
    <dgm:cxn modelId="{B64B82AB-36AC-4DB2-B198-344EFDCBBF10}" type="presOf" srcId="{D2B283CD-4C4D-4767-BDBA-3F9EE478C51F}" destId="{7B11DD6A-BA9A-4408-BD3B-12485BD37BAC}" srcOrd="0" destOrd="0" presId="urn:microsoft.com/office/officeart/2005/8/layout/vList2"/>
    <dgm:cxn modelId="{992B30AF-147B-459E-9E38-64799E6609D1}" type="presOf" srcId="{A499B51A-B7DE-4392-8E84-3AEAA32EBD5F}" destId="{0313734E-9800-452B-9CEA-0514C353A96F}" srcOrd="0" destOrd="0" presId="urn:microsoft.com/office/officeart/2005/8/layout/vList2"/>
    <dgm:cxn modelId="{241A2CDE-B3B8-49A2-A0A9-2A750F0FE007}" srcId="{D2B283CD-4C4D-4767-BDBA-3F9EE478C51F}" destId="{A499B51A-B7DE-4392-8E84-3AEAA32EBD5F}" srcOrd="0" destOrd="0" parTransId="{3BC22859-5924-4893-80BE-86D329BF8A91}" sibTransId="{74DA4E7C-0EE8-49C7-94C8-1599606C2FE8}"/>
    <dgm:cxn modelId="{730880B6-379F-431A-9C6E-1678CBA8F564}" type="presParOf" srcId="{7B11DD6A-BA9A-4408-BD3B-12485BD37BAC}" destId="{0313734E-9800-452B-9CEA-0514C353A96F}" srcOrd="0" destOrd="0" presId="urn:microsoft.com/office/officeart/2005/8/layout/vList2"/>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B0F7A0D-C31D-4022-B228-615366387B6E}"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81E2C0AC-4AD4-44CE-8B1A-3A544449C182}">
      <dgm:prSet/>
      <dgm:spPr>
        <a:solidFill>
          <a:schemeClr val="tx1">
            <a:lumMod val="75000"/>
            <a:lumOff val="25000"/>
          </a:schemeClr>
        </a:solidFill>
      </dgm:spPr>
      <dgm:t>
        <a:bodyPr/>
        <a:lstStyle/>
        <a:p>
          <a:r>
            <a:rPr lang="en-US" b="1" i="0" dirty="0"/>
            <a:t>REQUEST HANDLING (DOGET &amp; DOPOST)</a:t>
          </a:r>
          <a:endParaRPr lang="en-IN" dirty="0"/>
        </a:p>
      </dgm:t>
    </dgm:pt>
    <dgm:pt modelId="{DBAEE244-D471-4794-B0A5-B86B91BEF5CE}" type="parTrans" cxnId="{FA56728D-6B61-4AA8-95FA-086854BD9A88}">
      <dgm:prSet/>
      <dgm:spPr/>
      <dgm:t>
        <a:bodyPr/>
        <a:lstStyle/>
        <a:p>
          <a:endParaRPr lang="en-IN"/>
        </a:p>
      </dgm:t>
    </dgm:pt>
    <dgm:pt modelId="{FE53C6B0-07BB-49B8-9E98-2E80094268A3}" type="sibTrans" cxnId="{FA56728D-6B61-4AA8-95FA-086854BD9A88}">
      <dgm:prSet/>
      <dgm:spPr/>
      <dgm:t>
        <a:bodyPr/>
        <a:lstStyle/>
        <a:p>
          <a:endParaRPr lang="en-IN"/>
        </a:p>
      </dgm:t>
    </dgm:pt>
    <dgm:pt modelId="{335044BF-E070-41AC-BBD9-88253BBB0540}" type="pres">
      <dgm:prSet presAssocID="{DB0F7A0D-C31D-4022-B228-615366387B6E}" presName="linear" presStyleCnt="0">
        <dgm:presLayoutVars>
          <dgm:animLvl val="lvl"/>
          <dgm:resizeHandles val="exact"/>
        </dgm:presLayoutVars>
      </dgm:prSet>
      <dgm:spPr/>
    </dgm:pt>
    <dgm:pt modelId="{B5363E87-CF5A-47F9-ACD0-23DFC7F1145D}" type="pres">
      <dgm:prSet presAssocID="{81E2C0AC-4AD4-44CE-8B1A-3A544449C182}" presName="parentText" presStyleLbl="node1" presStyleIdx="0" presStyleCnt="1">
        <dgm:presLayoutVars>
          <dgm:chMax val="0"/>
          <dgm:bulletEnabled val="1"/>
        </dgm:presLayoutVars>
      </dgm:prSet>
      <dgm:spPr/>
    </dgm:pt>
  </dgm:ptLst>
  <dgm:cxnLst>
    <dgm:cxn modelId="{FA56728D-6B61-4AA8-95FA-086854BD9A88}" srcId="{DB0F7A0D-C31D-4022-B228-615366387B6E}" destId="{81E2C0AC-4AD4-44CE-8B1A-3A544449C182}" srcOrd="0" destOrd="0" parTransId="{DBAEE244-D471-4794-B0A5-B86B91BEF5CE}" sibTransId="{FE53C6B0-07BB-49B8-9E98-2E80094268A3}"/>
    <dgm:cxn modelId="{813381B6-50F7-4D9D-9BEF-6E0AE3B35416}" type="presOf" srcId="{81E2C0AC-4AD4-44CE-8B1A-3A544449C182}" destId="{B5363E87-CF5A-47F9-ACD0-23DFC7F1145D}" srcOrd="0" destOrd="0" presId="urn:microsoft.com/office/officeart/2005/8/layout/vList2"/>
    <dgm:cxn modelId="{135D3FB8-6375-4F09-99CC-6C93442F45EE}" type="presOf" srcId="{DB0F7A0D-C31D-4022-B228-615366387B6E}" destId="{335044BF-E070-41AC-BBD9-88253BBB0540}" srcOrd="0" destOrd="0" presId="urn:microsoft.com/office/officeart/2005/8/layout/vList2"/>
    <dgm:cxn modelId="{F88B0D82-611B-4C83-9DAA-03E3AC51E63A}" type="presParOf" srcId="{335044BF-E070-41AC-BBD9-88253BBB0540}" destId="{B5363E87-CF5A-47F9-ACD0-23DFC7F1145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658421-D17A-4810-8953-DD4D6E195909}"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5DEB4064-37E3-4D3B-A3CD-85F0FB03E33C}">
      <dgm:prSet/>
      <dgm:spPr/>
      <dgm:t>
        <a:bodyPr/>
        <a:lstStyle/>
        <a:p>
          <a:r>
            <a:rPr lang="en-US" b="1" i="0" dirty="0"/>
            <a:t>System Architecture &amp; Core Technologies</a:t>
          </a:r>
          <a:br>
            <a:rPr lang="en-IN" b="1" i="0" dirty="0"/>
          </a:br>
          <a:endParaRPr lang="en-IN" dirty="0"/>
        </a:p>
      </dgm:t>
    </dgm:pt>
    <dgm:pt modelId="{7D380AD7-0A61-4901-850F-416048CBD4E2}" type="parTrans" cxnId="{123202B2-F88A-48AC-AFA6-D18A159C77C6}">
      <dgm:prSet/>
      <dgm:spPr/>
      <dgm:t>
        <a:bodyPr/>
        <a:lstStyle/>
        <a:p>
          <a:endParaRPr lang="en-IN"/>
        </a:p>
      </dgm:t>
    </dgm:pt>
    <dgm:pt modelId="{7A623C83-8052-4BB0-B740-155BD44576A7}" type="sibTrans" cxnId="{123202B2-F88A-48AC-AFA6-D18A159C77C6}">
      <dgm:prSet/>
      <dgm:spPr/>
      <dgm:t>
        <a:bodyPr/>
        <a:lstStyle/>
        <a:p>
          <a:endParaRPr lang="en-IN"/>
        </a:p>
      </dgm:t>
    </dgm:pt>
    <dgm:pt modelId="{61D50C1D-1A62-4523-AE4B-8235574F0227}" type="pres">
      <dgm:prSet presAssocID="{BE658421-D17A-4810-8953-DD4D6E195909}" presName="linear" presStyleCnt="0">
        <dgm:presLayoutVars>
          <dgm:animLvl val="lvl"/>
          <dgm:resizeHandles val="exact"/>
        </dgm:presLayoutVars>
      </dgm:prSet>
      <dgm:spPr/>
    </dgm:pt>
    <dgm:pt modelId="{4C09F69D-C92E-4B56-B07A-771D940BB614}" type="pres">
      <dgm:prSet presAssocID="{5DEB4064-37E3-4D3B-A3CD-85F0FB03E33C}" presName="parentText" presStyleLbl="node1" presStyleIdx="0" presStyleCnt="1" custLinFactNeighborX="-3005" custLinFactNeighborY="-71047">
        <dgm:presLayoutVars>
          <dgm:chMax val="0"/>
          <dgm:bulletEnabled val="1"/>
        </dgm:presLayoutVars>
      </dgm:prSet>
      <dgm:spPr/>
    </dgm:pt>
  </dgm:ptLst>
  <dgm:cxnLst>
    <dgm:cxn modelId="{11405D73-A8C1-45EE-8E2D-8D0638264B4C}" type="presOf" srcId="{BE658421-D17A-4810-8953-DD4D6E195909}" destId="{61D50C1D-1A62-4523-AE4B-8235574F0227}" srcOrd="0" destOrd="0" presId="urn:microsoft.com/office/officeart/2005/8/layout/vList2"/>
    <dgm:cxn modelId="{123202B2-F88A-48AC-AFA6-D18A159C77C6}" srcId="{BE658421-D17A-4810-8953-DD4D6E195909}" destId="{5DEB4064-37E3-4D3B-A3CD-85F0FB03E33C}" srcOrd="0" destOrd="0" parTransId="{7D380AD7-0A61-4901-850F-416048CBD4E2}" sibTransId="{7A623C83-8052-4BB0-B740-155BD44576A7}"/>
    <dgm:cxn modelId="{8A0B05B5-92E7-4758-9428-BF72CA1A27A8}" type="presOf" srcId="{5DEB4064-37E3-4D3B-A3CD-85F0FB03E33C}" destId="{4C09F69D-C92E-4B56-B07A-771D940BB614}" srcOrd="0" destOrd="0" presId="urn:microsoft.com/office/officeart/2005/8/layout/vList2"/>
    <dgm:cxn modelId="{180584E9-DFF4-4A55-8B7A-06F9D17D090C}" type="presParOf" srcId="{61D50C1D-1A62-4523-AE4B-8235574F0227}" destId="{4C09F69D-C92E-4B56-B07A-771D940BB61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E622D5B-C329-4725-88D5-334E9CD82C4F}"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B8B79A52-977F-4059-BBA9-3B4F00FD9A66}">
      <dgm:prSet/>
      <dgm:spPr>
        <a:solidFill>
          <a:schemeClr val="tx2">
            <a:lumMod val="60000"/>
            <a:lumOff val="40000"/>
          </a:schemeClr>
        </a:solidFill>
      </dgm:spPr>
      <dgm:t>
        <a:bodyPr/>
        <a:lstStyle/>
        <a:p>
          <a:r>
            <a:rPr lang="en-IN" b="1" i="0"/>
            <a:t>UI DESIGN AND AESTHETICS</a:t>
          </a:r>
          <a:br>
            <a:rPr lang="en-IN" b="1" i="0"/>
          </a:br>
          <a:endParaRPr lang="en-IN"/>
        </a:p>
      </dgm:t>
    </dgm:pt>
    <dgm:pt modelId="{53D0ECE6-C8CE-4970-9BBC-993D31B3BC46}" type="parTrans" cxnId="{8834EFF2-C2D4-4CB5-ACFB-0E25F04CB59E}">
      <dgm:prSet/>
      <dgm:spPr/>
      <dgm:t>
        <a:bodyPr/>
        <a:lstStyle/>
        <a:p>
          <a:endParaRPr lang="en-IN"/>
        </a:p>
      </dgm:t>
    </dgm:pt>
    <dgm:pt modelId="{9E668165-939B-409E-917A-C0875A90CAA3}" type="sibTrans" cxnId="{8834EFF2-C2D4-4CB5-ACFB-0E25F04CB59E}">
      <dgm:prSet/>
      <dgm:spPr/>
      <dgm:t>
        <a:bodyPr/>
        <a:lstStyle/>
        <a:p>
          <a:endParaRPr lang="en-IN"/>
        </a:p>
      </dgm:t>
    </dgm:pt>
    <dgm:pt modelId="{A26FE9C0-6CF2-4096-AA55-BAE3508A9221}" type="pres">
      <dgm:prSet presAssocID="{EE622D5B-C329-4725-88D5-334E9CD82C4F}" presName="linear" presStyleCnt="0">
        <dgm:presLayoutVars>
          <dgm:animLvl val="lvl"/>
          <dgm:resizeHandles val="exact"/>
        </dgm:presLayoutVars>
      </dgm:prSet>
      <dgm:spPr/>
    </dgm:pt>
    <dgm:pt modelId="{F1F37A51-C242-486C-ADE2-FD68ED4CEC38}" type="pres">
      <dgm:prSet presAssocID="{B8B79A52-977F-4059-BBA9-3B4F00FD9A66}" presName="parentText" presStyleLbl="node1" presStyleIdx="0" presStyleCnt="1" custLinFactNeighborX="-2073" custLinFactNeighborY="20311">
        <dgm:presLayoutVars>
          <dgm:chMax val="0"/>
          <dgm:bulletEnabled val="1"/>
        </dgm:presLayoutVars>
      </dgm:prSet>
      <dgm:spPr/>
    </dgm:pt>
  </dgm:ptLst>
  <dgm:cxnLst>
    <dgm:cxn modelId="{DBCF2C11-AFC1-4C62-9356-D8AEEFFC6EF5}" type="presOf" srcId="{B8B79A52-977F-4059-BBA9-3B4F00FD9A66}" destId="{F1F37A51-C242-486C-ADE2-FD68ED4CEC38}" srcOrd="0" destOrd="0" presId="urn:microsoft.com/office/officeart/2005/8/layout/vList2"/>
    <dgm:cxn modelId="{26D02F55-A9CE-4B79-B632-779C6D197DA5}" type="presOf" srcId="{EE622D5B-C329-4725-88D5-334E9CD82C4F}" destId="{A26FE9C0-6CF2-4096-AA55-BAE3508A9221}" srcOrd="0" destOrd="0" presId="urn:microsoft.com/office/officeart/2005/8/layout/vList2"/>
    <dgm:cxn modelId="{8834EFF2-C2D4-4CB5-ACFB-0E25F04CB59E}" srcId="{EE622D5B-C329-4725-88D5-334E9CD82C4F}" destId="{B8B79A52-977F-4059-BBA9-3B4F00FD9A66}" srcOrd="0" destOrd="0" parTransId="{53D0ECE6-C8CE-4970-9BBC-993D31B3BC46}" sibTransId="{9E668165-939B-409E-917A-C0875A90CAA3}"/>
    <dgm:cxn modelId="{51AC582E-E687-4D5C-BABF-0BE570C14879}" type="presParOf" srcId="{A26FE9C0-6CF2-4096-AA55-BAE3508A9221}" destId="{F1F37A51-C242-486C-ADE2-FD68ED4CEC3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D6408AA-0B06-4DB1-93D0-881A5CAA27AD}"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A8F9873C-CB99-4E27-A766-297C79CC01B9}">
      <dgm:prSet/>
      <dgm:spPr>
        <a:solidFill>
          <a:schemeClr val="accent4">
            <a:lumMod val="50000"/>
          </a:schemeClr>
        </a:solidFill>
      </dgm:spPr>
      <dgm:t>
        <a:bodyPr/>
        <a:lstStyle/>
        <a:p>
          <a:r>
            <a:rPr lang="en-IN" b="1" i="0"/>
            <a:t>UI COMPONENT ALIGNMENT</a:t>
          </a:r>
          <a:endParaRPr lang="en-IN"/>
        </a:p>
      </dgm:t>
    </dgm:pt>
    <dgm:pt modelId="{8385D308-A02A-4D76-8519-7B8C3B19F088}" type="parTrans" cxnId="{8B5772F9-1389-4AFE-BC3D-509C2CD2BD98}">
      <dgm:prSet/>
      <dgm:spPr/>
      <dgm:t>
        <a:bodyPr/>
        <a:lstStyle/>
        <a:p>
          <a:endParaRPr lang="en-IN"/>
        </a:p>
      </dgm:t>
    </dgm:pt>
    <dgm:pt modelId="{92901304-F312-48C8-BC77-8A16FB19F451}" type="sibTrans" cxnId="{8B5772F9-1389-4AFE-BC3D-509C2CD2BD98}">
      <dgm:prSet/>
      <dgm:spPr/>
      <dgm:t>
        <a:bodyPr/>
        <a:lstStyle/>
        <a:p>
          <a:endParaRPr lang="en-IN"/>
        </a:p>
      </dgm:t>
    </dgm:pt>
    <dgm:pt modelId="{FCCF2752-B1C2-43F7-8652-665F02F453DA}" type="pres">
      <dgm:prSet presAssocID="{BD6408AA-0B06-4DB1-93D0-881A5CAA27AD}" presName="linear" presStyleCnt="0">
        <dgm:presLayoutVars>
          <dgm:animLvl val="lvl"/>
          <dgm:resizeHandles val="exact"/>
        </dgm:presLayoutVars>
      </dgm:prSet>
      <dgm:spPr/>
    </dgm:pt>
    <dgm:pt modelId="{6C8F513F-BB6F-4A57-B483-D04EC24EE931}" type="pres">
      <dgm:prSet presAssocID="{A8F9873C-CB99-4E27-A766-297C79CC01B9}" presName="parentText" presStyleLbl="node1" presStyleIdx="0" presStyleCnt="1">
        <dgm:presLayoutVars>
          <dgm:chMax val="0"/>
          <dgm:bulletEnabled val="1"/>
        </dgm:presLayoutVars>
      </dgm:prSet>
      <dgm:spPr/>
    </dgm:pt>
  </dgm:ptLst>
  <dgm:cxnLst>
    <dgm:cxn modelId="{2598145C-CE68-4B82-8508-64A9F3151658}" type="presOf" srcId="{BD6408AA-0B06-4DB1-93D0-881A5CAA27AD}" destId="{FCCF2752-B1C2-43F7-8652-665F02F453DA}" srcOrd="0" destOrd="0" presId="urn:microsoft.com/office/officeart/2005/8/layout/vList2"/>
    <dgm:cxn modelId="{F290BA77-6FC7-4E72-8157-250B070D26C6}" type="presOf" srcId="{A8F9873C-CB99-4E27-A766-297C79CC01B9}" destId="{6C8F513F-BB6F-4A57-B483-D04EC24EE931}" srcOrd="0" destOrd="0" presId="urn:microsoft.com/office/officeart/2005/8/layout/vList2"/>
    <dgm:cxn modelId="{8B5772F9-1389-4AFE-BC3D-509C2CD2BD98}" srcId="{BD6408AA-0B06-4DB1-93D0-881A5CAA27AD}" destId="{A8F9873C-CB99-4E27-A766-297C79CC01B9}" srcOrd="0" destOrd="0" parTransId="{8385D308-A02A-4D76-8519-7B8C3B19F088}" sibTransId="{92901304-F312-48C8-BC77-8A16FB19F451}"/>
    <dgm:cxn modelId="{6A40E0B2-CAB2-4554-98D7-32AF15BD7EEC}" type="presParOf" srcId="{FCCF2752-B1C2-43F7-8652-665F02F453DA}" destId="{6C8F513F-BB6F-4A57-B483-D04EC24EE93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A6ABD2F-56B6-4C88-8FE3-F47E17CF37D9}"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DEC97D29-2012-4F7C-99BC-1BDC27E8069E}">
      <dgm:prSet/>
      <dgm:spPr>
        <a:solidFill>
          <a:schemeClr val="tx2">
            <a:lumMod val="75000"/>
          </a:schemeClr>
        </a:solidFill>
      </dgm:spPr>
      <dgm:t>
        <a:bodyPr/>
        <a:lstStyle/>
        <a:p>
          <a:r>
            <a:rPr lang="en-US" b="0" i="0"/>
            <a:t>Consistent Layout Structure</a:t>
          </a:r>
          <a:endParaRPr lang="en-IN"/>
        </a:p>
      </dgm:t>
    </dgm:pt>
    <dgm:pt modelId="{BEB67BA8-6CA7-4974-823E-F7EFDA3C4CC4}" type="parTrans" cxnId="{50EEFE47-F560-400E-907D-10F046C11C7B}">
      <dgm:prSet/>
      <dgm:spPr/>
      <dgm:t>
        <a:bodyPr/>
        <a:lstStyle/>
        <a:p>
          <a:endParaRPr lang="en-IN"/>
        </a:p>
      </dgm:t>
    </dgm:pt>
    <dgm:pt modelId="{8F79F10B-A0EB-418B-BE81-B6505AED2595}" type="sibTrans" cxnId="{50EEFE47-F560-400E-907D-10F046C11C7B}">
      <dgm:prSet/>
      <dgm:spPr/>
      <dgm:t>
        <a:bodyPr/>
        <a:lstStyle/>
        <a:p>
          <a:endParaRPr lang="en-IN"/>
        </a:p>
      </dgm:t>
    </dgm:pt>
    <dgm:pt modelId="{CFD32755-67E4-4F37-8BDA-A3217A5843B4}" type="pres">
      <dgm:prSet presAssocID="{1A6ABD2F-56B6-4C88-8FE3-F47E17CF37D9}" presName="linear" presStyleCnt="0">
        <dgm:presLayoutVars>
          <dgm:animLvl val="lvl"/>
          <dgm:resizeHandles val="exact"/>
        </dgm:presLayoutVars>
      </dgm:prSet>
      <dgm:spPr/>
    </dgm:pt>
    <dgm:pt modelId="{55CB441E-50E7-4AF6-901F-E4E000A8ACE8}" type="pres">
      <dgm:prSet presAssocID="{DEC97D29-2012-4F7C-99BC-1BDC27E8069E}" presName="parentText" presStyleLbl="node1" presStyleIdx="0" presStyleCnt="1">
        <dgm:presLayoutVars>
          <dgm:chMax val="0"/>
          <dgm:bulletEnabled val="1"/>
        </dgm:presLayoutVars>
      </dgm:prSet>
      <dgm:spPr/>
    </dgm:pt>
  </dgm:ptLst>
  <dgm:cxnLst>
    <dgm:cxn modelId="{50EEFE47-F560-400E-907D-10F046C11C7B}" srcId="{1A6ABD2F-56B6-4C88-8FE3-F47E17CF37D9}" destId="{DEC97D29-2012-4F7C-99BC-1BDC27E8069E}" srcOrd="0" destOrd="0" parTransId="{BEB67BA8-6CA7-4974-823E-F7EFDA3C4CC4}" sibTransId="{8F79F10B-A0EB-418B-BE81-B6505AED2595}"/>
    <dgm:cxn modelId="{D88E4DC5-9B67-40B5-93B5-CBFE481D9408}" type="presOf" srcId="{DEC97D29-2012-4F7C-99BC-1BDC27E8069E}" destId="{55CB441E-50E7-4AF6-901F-E4E000A8ACE8}" srcOrd="0" destOrd="0" presId="urn:microsoft.com/office/officeart/2005/8/layout/vList2"/>
    <dgm:cxn modelId="{874550D3-C0CE-448A-B364-4B46D05D5DC6}" type="presOf" srcId="{1A6ABD2F-56B6-4C88-8FE3-F47E17CF37D9}" destId="{CFD32755-67E4-4F37-8BDA-A3217A5843B4}" srcOrd="0" destOrd="0" presId="urn:microsoft.com/office/officeart/2005/8/layout/vList2"/>
    <dgm:cxn modelId="{36E8BE19-2482-40F4-8B05-18924D00350C}" type="presParOf" srcId="{CFD32755-67E4-4F37-8BDA-A3217A5843B4}" destId="{55CB441E-50E7-4AF6-901F-E4E000A8ACE8}"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23C0840-22DC-43E3-A078-90FDA5FA8E9A}"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CDFBB4FE-7960-4205-9086-BF025B6D3036}">
      <dgm:prSet/>
      <dgm:spPr>
        <a:solidFill>
          <a:schemeClr val="accent1">
            <a:lumMod val="50000"/>
          </a:schemeClr>
        </a:solidFill>
      </dgm:spPr>
      <dgm:t>
        <a:bodyPr/>
        <a:lstStyle/>
        <a:p>
          <a:r>
            <a:rPr lang="en-US" b="0" i="0" dirty="0"/>
            <a:t>Vertical Alignment for Flow</a:t>
          </a:r>
          <a:endParaRPr lang="en-IN" dirty="0"/>
        </a:p>
      </dgm:t>
    </dgm:pt>
    <dgm:pt modelId="{AA4AEFA2-B6A3-432D-AA97-403C52CB58D7}" type="parTrans" cxnId="{5A84EBB0-12D0-4D46-9B9E-FA5C27B17453}">
      <dgm:prSet/>
      <dgm:spPr/>
      <dgm:t>
        <a:bodyPr/>
        <a:lstStyle/>
        <a:p>
          <a:endParaRPr lang="en-IN"/>
        </a:p>
      </dgm:t>
    </dgm:pt>
    <dgm:pt modelId="{68934FB6-EC23-44F8-B9B2-B26B3B390BF4}" type="sibTrans" cxnId="{5A84EBB0-12D0-4D46-9B9E-FA5C27B17453}">
      <dgm:prSet/>
      <dgm:spPr/>
      <dgm:t>
        <a:bodyPr/>
        <a:lstStyle/>
        <a:p>
          <a:endParaRPr lang="en-IN"/>
        </a:p>
      </dgm:t>
    </dgm:pt>
    <dgm:pt modelId="{A7DF5F45-AB05-45F6-92CA-838A47863CB8}" type="pres">
      <dgm:prSet presAssocID="{823C0840-22DC-43E3-A078-90FDA5FA8E9A}" presName="linear" presStyleCnt="0">
        <dgm:presLayoutVars>
          <dgm:animLvl val="lvl"/>
          <dgm:resizeHandles val="exact"/>
        </dgm:presLayoutVars>
      </dgm:prSet>
      <dgm:spPr/>
    </dgm:pt>
    <dgm:pt modelId="{8D451CCA-5582-4F79-BB76-3FB614E360F4}" type="pres">
      <dgm:prSet presAssocID="{CDFBB4FE-7960-4205-9086-BF025B6D3036}" presName="parentText" presStyleLbl="node1" presStyleIdx="0" presStyleCnt="1">
        <dgm:presLayoutVars>
          <dgm:chMax val="0"/>
          <dgm:bulletEnabled val="1"/>
        </dgm:presLayoutVars>
      </dgm:prSet>
      <dgm:spPr/>
    </dgm:pt>
  </dgm:ptLst>
  <dgm:cxnLst>
    <dgm:cxn modelId="{64D0F101-A71B-4305-A1CA-42DD73410BEA}" type="presOf" srcId="{CDFBB4FE-7960-4205-9086-BF025B6D3036}" destId="{8D451CCA-5582-4F79-BB76-3FB614E360F4}" srcOrd="0" destOrd="0" presId="urn:microsoft.com/office/officeart/2005/8/layout/vList2"/>
    <dgm:cxn modelId="{37017338-2740-4257-84E1-A0A9DC5AFD06}" type="presOf" srcId="{823C0840-22DC-43E3-A078-90FDA5FA8E9A}" destId="{A7DF5F45-AB05-45F6-92CA-838A47863CB8}" srcOrd="0" destOrd="0" presId="urn:microsoft.com/office/officeart/2005/8/layout/vList2"/>
    <dgm:cxn modelId="{5A84EBB0-12D0-4D46-9B9E-FA5C27B17453}" srcId="{823C0840-22DC-43E3-A078-90FDA5FA8E9A}" destId="{CDFBB4FE-7960-4205-9086-BF025B6D3036}" srcOrd="0" destOrd="0" parTransId="{AA4AEFA2-B6A3-432D-AA97-403C52CB58D7}" sibTransId="{68934FB6-EC23-44F8-B9B2-B26B3B390BF4}"/>
    <dgm:cxn modelId="{FBF93F64-4B8D-4650-B9E1-9271F7D6CC55}" type="presParOf" srcId="{A7DF5F45-AB05-45F6-92CA-838A47863CB8}" destId="{8D451CCA-5582-4F79-BB76-3FB614E360F4}"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C35AE84-95EA-42B0-99A5-08C7C26FEB42}"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8D04A2F3-D481-4219-BB27-E17E47A72D30}">
      <dgm:prSet/>
      <dgm:spPr>
        <a:solidFill>
          <a:schemeClr val="accent2">
            <a:lumMod val="50000"/>
          </a:schemeClr>
        </a:solidFill>
      </dgm:spPr>
      <dgm:t>
        <a:bodyPr/>
        <a:lstStyle/>
        <a:p>
          <a:r>
            <a:rPr lang="en-US" b="0" i="0"/>
            <a:t>Perfect Horizontal Alignment</a:t>
          </a:r>
          <a:endParaRPr lang="en-IN"/>
        </a:p>
      </dgm:t>
    </dgm:pt>
    <dgm:pt modelId="{6EC85DA5-EAC9-4B80-85F0-614B4E5BA590}" type="parTrans" cxnId="{4764633A-3ED9-4CF9-8F2F-3C57B17734BA}">
      <dgm:prSet/>
      <dgm:spPr/>
      <dgm:t>
        <a:bodyPr/>
        <a:lstStyle/>
        <a:p>
          <a:endParaRPr lang="en-IN"/>
        </a:p>
      </dgm:t>
    </dgm:pt>
    <dgm:pt modelId="{EDF74A7D-D8AE-4A63-B491-1800012BCE9B}" type="sibTrans" cxnId="{4764633A-3ED9-4CF9-8F2F-3C57B17734BA}">
      <dgm:prSet/>
      <dgm:spPr/>
      <dgm:t>
        <a:bodyPr/>
        <a:lstStyle/>
        <a:p>
          <a:endParaRPr lang="en-IN"/>
        </a:p>
      </dgm:t>
    </dgm:pt>
    <dgm:pt modelId="{B3A73041-2222-4688-A3FC-BA6F4E80C215}" type="pres">
      <dgm:prSet presAssocID="{1C35AE84-95EA-42B0-99A5-08C7C26FEB42}" presName="linear" presStyleCnt="0">
        <dgm:presLayoutVars>
          <dgm:animLvl val="lvl"/>
          <dgm:resizeHandles val="exact"/>
        </dgm:presLayoutVars>
      </dgm:prSet>
      <dgm:spPr/>
    </dgm:pt>
    <dgm:pt modelId="{701BB285-E5D8-438C-AC90-996CAE7042B5}" type="pres">
      <dgm:prSet presAssocID="{8D04A2F3-D481-4219-BB27-E17E47A72D30}" presName="parentText" presStyleLbl="node1" presStyleIdx="0" presStyleCnt="1">
        <dgm:presLayoutVars>
          <dgm:chMax val="0"/>
          <dgm:bulletEnabled val="1"/>
        </dgm:presLayoutVars>
      </dgm:prSet>
      <dgm:spPr/>
    </dgm:pt>
  </dgm:ptLst>
  <dgm:cxnLst>
    <dgm:cxn modelId="{BF85691C-284C-45C1-B675-0BEA7EE8694B}" type="presOf" srcId="{8D04A2F3-D481-4219-BB27-E17E47A72D30}" destId="{701BB285-E5D8-438C-AC90-996CAE7042B5}" srcOrd="0" destOrd="0" presId="urn:microsoft.com/office/officeart/2005/8/layout/vList2"/>
    <dgm:cxn modelId="{4764633A-3ED9-4CF9-8F2F-3C57B17734BA}" srcId="{1C35AE84-95EA-42B0-99A5-08C7C26FEB42}" destId="{8D04A2F3-D481-4219-BB27-E17E47A72D30}" srcOrd="0" destOrd="0" parTransId="{6EC85DA5-EAC9-4B80-85F0-614B4E5BA590}" sibTransId="{EDF74A7D-D8AE-4A63-B491-1800012BCE9B}"/>
    <dgm:cxn modelId="{37BD73CC-1103-4B61-91A6-C75A589F2013}" type="presOf" srcId="{1C35AE84-95EA-42B0-99A5-08C7C26FEB42}" destId="{B3A73041-2222-4688-A3FC-BA6F4E80C215}" srcOrd="0" destOrd="0" presId="urn:microsoft.com/office/officeart/2005/8/layout/vList2"/>
    <dgm:cxn modelId="{D6B3F3AC-AD2D-4EEC-AB2A-E17FD51D49CF}" type="presParOf" srcId="{B3A73041-2222-4688-A3FC-BA6F4E80C215}" destId="{701BB285-E5D8-438C-AC90-996CAE7042B5}"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E77BD40-948F-4080-908D-E60F8D74835B}"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ED8DFDA6-9C61-4033-9C96-1E4756EED4A4}">
      <dgm:prSet/>
      <dgm:spPr>
        <a:solidFill>
          <a:schemeClr val="accent1">
            <a:lumMod val="50000"/>
          </a:schemeClr>
        </a:solidFill>
      </dgm:spPr>
      <dgm:t>
        <a:bodyPr/>
        <a:lstStyle/>
        <a:p>
          <a:r>
            <a:rPr lang="en-US" b="0" i="0"/>
            <a:t>Icon</a:t>
          </a:r>
          <a:r>
            <a:rPr lang="en-US" b="1" i="0"/>
            <a:t> </a:t>
          </a:r>
          <a:r>
            <a:rPr lang="en-US" b="0" i="0"/>
            <a:t>+ Text Alignment</a:t>
          </a:r>
          <a:endParaRPr lang="en-IN"/>
        </a:p>
      </dgm:t>
    </dgm:pt>
    <dgm:pt modelId="{2C76102B-F0BB-42BC-B5CF-882CF402E00D}" type="parTrans" cxnId="{16008058-1151-4645-9163-7547E5CBA258}">
      <dgm:prSet/>
      <dgm:spPr/>
      <dgm:t>
        <a:bodyPr/>
        <a:lstStyle/>
        <a:p>
          <a:endParaRPr lang="en-IN"/>
        </a:p>
      </dgm:t>
    </dgm:pt>
    <dgm:pt modelId="{1EAA0A04-04FB-46E2-A49A-ED194E338774}" type="sibTrans" cxnId="{16008058-1151-4645-9163-7547E5CBA258}">
      <dgm:prSet/>
      <dgm:spPr/>
      <dgm:t>
        <a:bodyPr/>
        <a:lstStyle/>
        <a:p>
          <a:endParaRPr lang="en-IN"/>
        </a:p>
      </dgm:t>
    </dgm:pt>
    <dgm:pt modelId="{F66A1E8E-89B4-4D93-9223-A7A529A6269F}" type="pres">
      <dgm:prSet presAssocID="{0E77BD40-948F-4080-908D-E60F8D74835B}" presName="linear" presStyleCnt="0">
        <dgm:presLayoutVars>
          <dgm:animLvl val="lvl"/>
          <dgm:resizeHandles val="exact"/>
        </dgm:presLayoutVars>
      </dgm:prSet>
      <dgm:spPr/>
    </dgm:pt>
    <dgm:pt modelId="{32D890EF-97E5-4757-BA2B-8E5D7B55ABAF}" type="pres">
      <dgm:prSet presAssocID="{ED8DFDA6-9C61-4033-9C96-1E4756EED4A4}" presName="parentText" presStyleLbl="node1" presStyleIdx="0" presStyleCnt="1">
        <dgm:presLayoutVars>
          <dgm:chMax val="0"/>
          <dgm:bulletEnabled val="1"/>
        </dgm:presLayoutVars>
      </dgm:prSet>
      <dgm:spPr/>
    </dgm:pt>
  </dgm:ptLst>
  <dgm:cxnLst>
    <dgm:cxn modelId="{3702200A-2C42-45B8-BF1D-5E7CFFF5DBCB}" type="presOf" srcId="{ED8DFDA6-9C61-4033-9C96-1E4756EED4A4}" destId="{32D890EF-97E5-4757-BA2B-8E5D7B55ABAF}" srcOrd="0" destOrd="0" presId="urn:microsoft.com/office/officeart/2005/8/layout/vList2"/>
    <dgm:cxn modelId="{16008058-1151-4645-9163-7547E5CBA258}" srcId="{0E77BD40-948F-4080-908D-E60F8D74835B}" destId="{ED8DFDA6-9C61-4033-9C96-1E4756EED4A4}" srcOrd="0" destOrd="0" parTransId="{2C76102B-F0BB-42BC-B5CF-882CF402E00D}" sibTransId="{1EAA0A04-04FB-46E2-A49A-ED194E338774}"/>
    <dgm:cxn modelId="{D8870059-26CA-42E8-8AB9-74424C56652D}" type="presOf" srcId="{0E77BD40-948F-4080-908D-E60F8D74835B}" destId="{F66A1E8E-89B4-4D93-9223-A7A529A6269F}" srcOrd="0" destOrd="0" presId="urn:microsoft.com/office/officeart/2005/8/layout/vList2"/>
    <dgm:cxn modelId="{57A4524D-FF41-4976-AB5D-FA25CE4307E7}" type="presParOf" srcId="{F66A1E8E-89B4-4D93-9223-A7A529A6269F}" destId="{32D890EF-97E5-4757-BA2B-8E5D7B55ABAF}" srcOrd="0" destOrd="0" presId="urn:microsoft.com/office/officeart/2005/8/layout/vList2"/>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C7AA2AA-93B2-42E4-970C-9C633A2D1EC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B4CC26B5-D433-4EA9-8553-7CB23A872B1D}">
      <dgm:prSet custT="1"/>
      <dgm:spPr>
        <a:solidFill>
          <a:schemeClr val="accent1">
            <a:lumMod val="50000"/>
          </a:schemeClr>
        </a:solidFill>
      </dgm:spPr>
      <dgm:t>
        <a:bodyPr/>
        <a:lstStyle/>
        <a:p>
          <a:r>
            <a:rPr lang="en-IN" sz="2000" b="1" i="0" dirty="0"/>
            <a:t>              RESPONSIVENESS AND ACCESSIBILITY</a:t>
          </a:r>
          <a:br>
            <a:rPr lang="en-IN" sz="1400" b="1" i="0" dirty="0"/>
          </a:br>
          <a:endParaRPr lang="en-IN" sz="1400" dirty="0"/>
        </a:p>
      </dgm:t>
    </dgm:pt>
    <dgm:pt modelId="{76DCE0FA-11B6-4E17-8990-8BF7299EEF36}" type="parTrans" cxnId="{18CF6C83-5E39-42F4-9A54-D9C50E908BEA}">
      <dgm:prSet/>
      <dgm:spPr/>
      <dgm:t>
        <a:bodyPr/>
        <a:lstStyle/>
        <a:p>
          <a:endParaRPr lang="en-IN"/>
        </a:p>
      </dgm:t>
    </dgm:pt>
    <dgm:pt modelId="{7AC470BC-CC05-493F-A79B-DE7E803CD95B}" type="sibTrans" cxnId="{18CF6C83-5E39-42F4-9A54-D9C50E908BEA}">
      <dgm:prSet/>
      <dgm:spPr/>
      <dgm:t>
        <a:bodyPr/>
        <a:lstStyle/>
        <a:p>
          <a:endParaRPr lang="en-IN"/>
        </a:p>
      </dgm:t>
    </dgm:pt>
    <dgm:pt modelId="{368EE9FC-67BB-4273-B115-EA1D287AA0D9}" type="pres">
      <dgm:prSet presAssocID="{CC7AA2AA-93B2-42E4-970C-9C633A2D1EC0}" presName="linear" presStyleCnt="0">
        <dgm:presLayoutVars>
          <dgm:animLvl val="lvl"/>
          <dgm:resizeHandles val="exact"/>
        </dgm:presLayoutVars>
      </dgm:prSet>
      <dgm:spPr/>
    </dgm:pt>
    <dgm:pt modelId="{3E4E7B41-BA1B-4052-BC29-FD1C71426D95}" type="pres">
      <dgm:prSet presAssocID="{B4CC26B5-D433-4EA9-8553-7CB23A872B1D}" presName="parentText" presStyleLbl="node1" presStyleIdx="0" presStyleCnt="1" custScaleY="181292">
        <dgm:presLayoutVars>
          <dgm:chMax val="0"/>
          <dgm:bulletEnabled val="1"/>
        </dgm:presLayoutVars>
      </dgm:prSet>
      <dgm:spPr/>
    </dgm:pt>
  </dgm:ptLst>
  <dgm:cxnLst>
    <dgm:cxn modelId="{C2C89B43-25BA-40A0-9660-1353CF12240F}" type="presOf" srcId="{B4CC26B5-D433-4EA9-8553-7CB23A872B1D}" destId="{3E4E7B41-BA1B-4052-BC29-FD1C71426D95}" srcOrd="0" destOrd="0" presId="urn:microsoft.com/office/officeart/2005/8/layout/vList2"/>
    <dgm:cxn modelId="{46723F65-974A-4E99-B352-EC41FD4A044C}" type="presOf" srcId="{CC7AA2AA-93B2-42E4-970C-9C633A2D1EC0}" destId="{368EE9FC-67BB-4273-B115-EA1D287AA0D9}" srcOrd="0" destOrd="0" presId="urn:microsoft.com/office/officeart/2005/8/layout/vList2"/>
    <dgm:cxn modelId="{18CF6C83-5E39-42F4-9A54-D9C50E908BEA}" srcId="{CC7AA2AA-93B2-42E4-970C-9C633A2D1EC0}" destId="{B4CC26B5-D433-4EA9-8553-7CB23A872B1D}" srcOrd="0" destOrd="0" parTransId="{76DCE0FA-11B6-4E17-8990-8BF7299EEF36}" sibTransId="{7AC470BC-CC05-493F-A79B-DE7E803CD95B}"/>
    <dgm:cxn modelId="{C7520474-6FFD-46A3-9762-4B30703E670A}" type="presParOf" srcId="{368EE9FC-67BB-4273-B115-EA1D287AA0D9}" destId="{3E4E7B41-BA1B-4052-BC29-FD1C71426D95}"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CD664-634C-4199-837E-23C78D0D5DE5}" type="doc">
      <dgm:prSet loTypeId="urn:microsoft.com/office/officeart/2005/8/layout/vList3" loCatId="list" qsTypeId="urn:microsoft.com/office/officeart/2005/8/quickstyle/3d1" qsCatId="3D" csTypeId="urn:microsoft.com/office/officeart/2005/8/colors/accent1_2" csCatId="accent1" phldr="1"/>
      <dgm:spPr/>
      <dgm:t>
        <a:bodyPr/>
        <a:lstStyle/>
        <a:p>
          <a:endParaRPr lang="en-IN"/>
        </a:p>
      </dgm:t>
    </dgm:pt>
    <dgm:pt modelId="{EF8F6DD4-2B24-485E-AB42-B45EBAD76B77}">
      <dgm:prSet/>
      <dgm:spPr/>
      <dgm:t>
        <a:bodyPr/>
        <a:lstStyle/>
        <a:p>
          <a:r>
            <a:rPr lang="en-IN" b="1" i="0" dirty="0"/>
            <a:t>INSTALL  MYSQL</a:t>
          </a:r>
          <a:endParaRPr lang="en-IN" dirty="0"/>
        </a:p>
      </dgm:t>
    </dgm:pt>
    <dgm:pt modelId="{840782D6-C620-4CCA-A9A1-4344F9075DF1}" type="parTrans" cxnId="{6535F82F-0AD5-4384-9EB0-DFA307973589}">
      <dgm:prSet/>
      <dgm:spPr/>
      <dgm:t>
        <a:bodyPr/>
        <a:lstStyle/>
        <a:p>
          <a:endParaRPr lang="en-IN"/>
        </a:p>
      </dgm:t>
    </dgm:pt>
    <dgm:pt modelId="{51845E4B-589A-42E0-96FB-6700B3B0C70E}" type="sibTrans" cxnId="{6535F82F-0AD5-4384-9EB0-DFA307973589}">
      <dgm:prSet/>
      <dgm:spPr/>
      <dgm:t>
        <a:bodyPr/>
        <a:lstStyle/>
        <a:p>
          <a:endParaRPr lang="en-IN"/>
        </a:p>
      </dgm:t>
    </dgm:pt>
    <dgm:pt modelId="{FD447B30-20B2-4B83-8C26-38480CA2A356}" type="pres">
      <dgm:prSet presAssocID="{E94CD664-634C-4199-837E-23C78D0D5DE5}" presName="linearFlow" presStyleCnt="0">
        <dgm:presLayoutVars>
          <dgm:dir/>
          <dgm:resizeHandles val="exact"/>
        </dgm:presLayoutVars>
      </dgm:prSet>
      <dgm:spPr/>
    </dgm:pt>
    <dgm:pt modelId="{C80F0291-CC8A-4FD3-8D4B-0F8C319A3551}" type="pres">
      <dgm:prSet presAssocID="{EF8F6DD4-2B24-485E-AB42-B45EBAD76B77}" presName="composite" presStyleCnt="0"/>
      <dgm:spPr/>
    </dgm:pt>
    <dgm:pt modelId="{89BFBCA0-5FD9-462A-B9C5-BDA87215C512}" type="pres">
      <dgm:prSet presAssocID="{EF8F6DD4-2B24-485E-AB42-B45EBAD76B77}" presName="imgShp" presStyleLbl="fgImgPlace1" presStyleIdx="0" presStyleCnt="1" custScaleX="158437"/>
      <dgm:spPr>
        <a:blipFill>
          <a:blip xmlns:r="http://schemas.openxmlformats.org/officeDocument/2006/relationships" r:embed="rId1"/>
          <a:srcRect/>
          <a:stretch>
            <a:fillRect l="-4000" r="-4000"/>
          </a:stretch>
        </a:blipFill>
      </dgm:spPr>
    </dgm:pt>
    <dgm:pt modelId="{EC7E71C6-AA37-44F3-8B49-A37151CF99CB}" type="pres">
      <dgm:prSet presAssocID="{EF8F6DD4-2B24-485E-AB42-B45EBAD76B77}" presName="txShp" presStyleLbl="node1" presStyleIdx="0" presStyleCnt="1" custScaleX="120165">
        <dgm:presLayoutVars>
          <dgm:bulletEnabled val="1"/>
        </dgm:presLayoutVars>
      </dgm:prSet>
      <dgm:spPr/>
    </dgm:pt>
  </dgm:ptLst>
  <dgm:cxnLst>
    <dgm:cxn modelId="{6535F82F-0AD5-4384-9EB0-DFA307973589}" srcId="{E94CD664-634C-4199-837E-23C78D0D5DE5}" destId="{EF8F6DD4-2B24-485E-AB42-B45EBAD76B77}" srcOrd="0" destOrd="0" parTransId="{840782D6-C620-4CCA-A9A1-4344F9075DF1}" sibTransId="{51845E4B-589A-42E0-96FB-6700B3B0C70E}"/>
    <dgm:cxn modelId="{700BF5B2-49D8-4A06-B504-4FE5FCF3EF05}" type="presOf" srcId="{EF8F6DD4-2B24-485E-AB42-B45EBAD76B77}" destId="{EC7E71C6-AA37-44F3-8B49-A37151CF99CB}" srcOrd="0" destOrd="0" presId="urn:microsoft.com/office/officeart/2005/8/layout/vList3"/>
    <dgm:cxn modelId="{CFABF1E4-E445-4A28-9091-936A0B070982}" type="presOf" srcId="{E94CD664-634C-4199-837E-23C78D0D5DE5}" destId="{FD447B30-20B2-4B83-8C26-38480CA2A356}" srcOrd="0" destOrd="0" presId="urn:microsoft.com/office/officeart/2005/8/layout/vList3"/>
    <dgm:cxn modelId="{A3D95550-66B8-4F56-BBB2-2EBF1BE812DA}" type="presParOf" srcId="{FD447B30-20B2-4B83-8C26-38480CA2A356}" destId="{C80F0291-CC8A-4FD3-8D4B-0F8C319A3551}" srcOrd="0" destOrd="0" presId="urn:microsoft.com/office/officeart/2005/8/layout/vList3"/>
    <dgm:cxn modelId="{B791090F-D14D-47C8-AFA6-2E749C7A9470}" type="presParOf" srcId="{C80F0291-CC8A-4FD3-8D4B-0F8C319A3551}" destId="{89BFBCA0-5FD9-462A-B9C5-BDA87215C512}" srcOrd="0" destOrd="0" presId="urn:microsoft.com/office/officeart/2005/8/layout/vList3"/>
    <dgm:cxn modelId="{4C3BCC87-A3E9-449A-8808-840C05943DA7}" type="presParOf" srcId="{C80F0291-CC8A-4FD3-8D4B-0F8C319A3551}" destId="{EC7E71C6-AA37-44F3-8B49-A37151CF99CB}"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BE735C-EC49-4AB6-A8C4-DF0856025B90}" type="doc">
      <dgm:prSet loTypeId="urn:microsoft.com/office/officeart/2005/8/layout/vList3" loCatId="list" qsTypeId="urn:microsoft.com/office/officeart/2005/8/quickstyle/3d1" qsCatId="3D" csTypeId="urn:microsoft.com/office/officeart/2005/8/colors/accent1_2" csCatId="accent1" phldr="1"/>
      <dgm:spPr/>
      <dgm:t>
        <a:bodyPr/>
        <a:lstStyle/>
        <a:p>
          <a:endParaRPr lang="en-IN"/>
        </a:p>
      </dgm:t>
    </dgm:pt>
    <dgm:pt modelId="{35BD785B-782D-4F72-89CF-CAB814E2F75A}">
      <dgm:prSet/>
      <dgm:spPr/>
      <dgm:t>
        <a:bodyPr/>
        <a:lstStyle/>
        <a:p>
          <a:r>
            <a:rPr lang="en-IN" b="1" i="0"/>
            <a:t>INSTALL  TOMCAT</a:t>
          </a:r>
          <a:endParaRPr lang="en-IN"/>
        </a:p>
      </dgm:t>
    </dgm:pt>
    <dgm:pt modelId="{9BB47A30-3516-4E37-B44B-1E5F8CC97A29}" type="parTrans" cxnId="{39DE2E83-E43A-4A98-AC5C-AFEE34474A04}">
      <dgm:prSet/>
      <dgm:spPr/>
      <dgm:t>
        <a:bodyPr/>
        <a:lstStyle/>
        <a:p>
          <a:endParaRPr lang="en-IN"/>
        </a:p>
      </dgm:t>
    </dgm:pt>
    <dgm:pt modelId="{18487760-0F1D-46EB-BE8B-1E4E41660E41}" type="sibTrans" cxnId="{39DE2E83-E43A-4A98-AC5C-AFEE34474A04}">
      <dgm:prSet/>
      <dgm:spPr/>
      <dgm:t>
        <a:bodyPr/>
        <a:lstStyle/>
        <a:p>
          <a:endParaRPr lang="en-IN"/>
        </a:p>
      </dgm:t>
    </dgm:pt>
    <dgm:pt modelId="{282ED662-18BB-4718-85B1-92C8BA704286}" type="pres">
      <dgm:prSet presAssocID="{D6BE735C-EC49-4AB6-A8C4-DF0856025B90}" presName="linearFlow" presStyleCnt="0">
        <dgm:presLayoutVars>
          <dgm:dir/>
          <dgm:resizeHandles val="exact"/>
        </dgm:presLayoutVars>
      </dgm:prSet>
      <dgm:spPr/>
    </dgm:pt>
    <dgm:pt modelId="{BC03D72D-4B94-4367-B8D8-70298D20CFD0}" type="pres">
      <dgm:prSet presAssocID="{35BD785B-782D-4F72-89CF-CAB814E2F75A}" presName="composite" presStyleCnt="0"/>
      <dgm:spPr/>
    </dgm:pt>
    <dgm:pt modelId="{99992EE3-86B7-4D7C-8790-901D9969D10E}" type="pres">
      <dgm:prSet presAssocID="{35BD785B-782D-4F72-89CF-CAB814E2F75A}" presName="imgShp" presStyleLbl="fgImgPlace1" presStyleIdx="0" presStyleCnt="1"/>
      <dgm:spPr>
        <a:blipFill>
          <a:blip xmlns:r="http://schemas.openxmlformats.org/officeDocument/2006/relationships" r:embed="rId1"/>
          <a:srcRect/>
          <a:stretch>
            <a:fillRect l="-9000" r="-9000"/>
          </a:stretch>
        </a:blipFill>
      </dgm:spPr>
    </dgm:pt>
    <dgm:pt modelId="{2B8EAB52-11D1-490A-B092-49FADA9C1626}" type="pres">
      <dgm:prSet presAssocID="{35BD785B-782D-4F72-89CF-CAB814E2F75A}" presName="txShp" presStyleLbl="node1" presStyleIdx="0" presStyleCnt="1">
        <dgm:presLayoutVars>
          <dgm:bulletEnabled val="1"/>
        </dgm:presLayoutVars>
      </dgm:prSet>
      <dgm:spPr/>
    </dgm:pt>
  </dgm:ptLst>
  <dgm:cxnLst>
    <dgm:cxn modelId="{7263FF6F-E08C-4191-8585-D24936712E93}" type="presOf" srcId="{35BD785B-782D-4F72-89CF-CAB814E2F75A}" destId="{2B8EAB52-11D1-490A-B092-49FADA9C1626}" srcOrd="0" destOrd="0" presId="urn:microsoft.com/office/officeart/2005/8/layout/vList3"/>
    <dgm:cxn modelId="{39DE2E83-E43A-4A98-AC5C-AFEE34474A04}" srcId="{D6BE735C-EC49-4AB6-A8C4-DF0856025B90}" destId="{35BD785B-782D-4F72-89CF-CAB814E2F75A}" srcOrd="0" destOrd="0" parTransId="{9BB47A30-3516-4E37-B44B-1E5F8CC97A29}" sibTransId="{18487760-0F1D-46EB-BE8B-1E4E41660E41}"/>
    <dgm:cxn modelId="{34C3F792-03C1-4DAE-9308-6AE236291081}" type="presOf" srcId="{D6BE735C-EC49-4AB6-A8C4-DF0856025B90}" destId="{282ED662-18BB-4718-85B1-92C8BA704286}" srcOrd="0" destOrd="0" presId="urn:microsoft.com/office/officeart/2005/8/layout/vList3"/>
    <dgm:cxn modelId="{8B84EBB3-0F3D-458A-8698-AD57A8051116}" type="presParOf" srcId="{282ED662-18BB-4718-85B1-92C8BA704286}" destId="{BC03D72D-4B94-4367-B8D8-70298D20CFD0}" srcOrd="0" destOrd="0" presId="urn:microsoft.com/office/officeart/2005/8/layout/vList3"/>
    <dgm:cxn modelId="{E2A02249-B9FE-4F84-991A-A68B27DE0EFE}" type="presParOf" srcId="{BC03D72D-4B94-4367-B8D8-70298D20CFD0}" destId="{99992EE3-86B7-4D7C-8790-901D9969D10E}" srcOrd="0" destOrd="0" presId="urn:microsoft.com/office/officeart/2005/8/layout/vList3"/>
    <dgm:cxn modelId="{10A3DB9E-2588-4F50-B53F-77F1BC666374}" type="presParOf" srcId="{BC03D72D-4B94-4367-B8D8-70298D20CFD0}" destId="{2B8EAB52-11D1-490A-B092-49FADA9C1626}"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538B54-2A10-483C-A284-432CFACDEE0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E50FBD8A-811F-4C26-9C91-BB2BE4DEBEC7}">
      <dgm:prSet/>
      <dgm:spPr>
        <a:solidFill>
          <a:schemeClr val="accent2">
            <a:lumMod val="75000"/>
          </a:schemeClr>
        </a:solidFill>
      </dgm:spPr>
      <dgm:t>
        <a:bodyPr/>
        <a:lstStyle/>
        <a:p>
          <a:r>
            <a:rPr lang="en-US" b="1" i="0"/>
            <a:t>USE CASE OVERVIEW: ROLE-BASED INTERACTIONS</a:t>
          </a:r>
          <a:br>
            <a:rPr lang="en-IN" b="1" i="0"/>
          </a:br>
          <a:endParaRPr lang="en-IN"/>
        </a:p>
      </dgm:t>
    </dgm:pt>
    <dgm:pt modelId="{A3431DFC-6631-40F1-8B7A-BF93BC0B0F26}" type="parTrans" cxnId="{7F4F9BB0-E5FE-494A-B21A-C4F1C2BC8BA7}">
      <dgm:prSet/>
      <dgm:spPr/>
      <dgm:t>
        <a:bodyPr/>
        <a:lstStyle/>
        <a:p>
          <a:endParaRPr lang="en-IN"/>
        </a:p>
      </dgm:t>
    </dgm:pt>
    <dgm:pt modelId="{89CEB34B-DE23-49CD-A284-8048D7D3FFE1}" type="sibTrans" cxnId="{7F4F9BB0-E5FE-494A-B21A-C4F1C2BC8BA7}">
      <dgm:prSet/>
      <dgm:spPr/>
      <dgm:t>
        <a:bodyPr/>
        <a:lstStyle/>
        <a:p>
          <a:endParaRPr lang="en-IN"/>
        </a:p>
      </dgm:t>
    </dgm:pt>
    <dgm:pt modelId="{DB801620-3EBE-4751-AD48-4FD0F9A86FF4}" type="pres">
      <dgm:prSet presAssocID="{58538B54-2A10-483C-A284-432CFACDEE08}" presName="linear" presStyleCnt="0">
        <dgm:presLayoutVars>
          <dgm:animLvl val="lvl"/>
          <dgm:resizeHandles val="exact"/>
        </dgm:presLayoutVars>
      </dgm:prSet>
      <dgm:spPr/>
    </dgm:pt>
    <dgm:pt modelId="{032B9A9D-D86A-432A-8F82-405F263175CA}" type="pres">
      <dgm:prSet presAssocID="{E50FBD8A-811F-4C26-9C91-BB2BE4DEBEC7}" presName="parentText" presStyleLbl="node1" presStyleIdx="0" presStyleCnt="1" custLinFactNeighborX="-809" custLinFactNeighborY="-14322">
        <dgm:presLayoutVars>
          <dgm:chMax val="0"/>
          <dgm:bulletEnabled val="1"/>
        </dgm:presLayoutVars>
      </dgm:prSet>
      <dgm:spPr/>
    </dgm:pt>
  </dgm:ptLst>
  <dgm:cxnLst>
    <dgm:cxn modelId="{1A3DA622-B620-4EF0-B9DD-F76D547D154E}" type="presOf" srcId="{E50FBD8A-811F-4C26-9C91-BB2BE4DEBEC7}" destId="{032B9A9D-D86A-432A-8F82-405F263175CA}" srcOrd="0" destOrd="0" presId="urn:microsoft.com/office/officeart/2005/8/layout/vList2"/>
    <dgm:cxn modelId="{1E7DF78B-22D2-4EB7-9694-2A2290727872}" type="presOf" srcId="{58538B54-2A10-483C-A284-432CFACDEE08}" destId="{DB801620-3EBE-4751-AD48-4FD0F9A86FF4}" srcOrd="0" destOrd="0" presId="urn:microsoft.com/office/officeart/2005/8/layout/vList2"/>
    <dgm:cxn modelId="{7F4F9BB0-E5FE-494A-B21A-C4F1C2BC8BA7}" srcId="{58538B54-2A10-483C-A284-432CFACDEE08}" destId="{E50FBD8A-811F-4C26-9C91-BB2BE4DEBEC7}" srcOrd="0" destOrd="0" parTransId="{A3431DFC-6631-40F1-8B7A-BF93BC0B0F26}" sibTransId="{89CEB34B-DE23-49CD-A284-8048D7D3FFE1}"/>
    <dgm:cxn modelId="{E89B0C0C-996E-46A2-80EA-D23C87505615}" type="presParOf" srcId="{DB801620-3EBE-4751-AD48-4FD0F9A86FF4}" destId="{032B9A9D-D86A-432A-8F82-405F263175CA}"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65A3A6-1B83-4BDB-A724-E8A3A61AA5E9}" type="doc">
      <dgm:prSet loTypeId="urn:microsoft.com/office/officeart/2005/8/layout/process1" loCatId="process" qsTypeId="urn:microsoft.com/office/officeart/2005/8/quickstyle/3d1" qsCatId="3D" csTypeId="urn:microsoft.com/office/officeart/2005/8/colors/accent1_2" csCatId="accent1" phldr="1"/>
      <dgm:spPr/>
      <dgm:t>
        <a:bodyPr/>
        <a:lstStyle/>
        <a:p>
          <a:endParaRPr lang="en-IN"/>
        </a:p>
      </dgm:t>
    </dgm:pt>
    <dgm:pt modelId="{725AB9CA-34BA-43D1-A37D-665B4613DA8B}">
      <dgm:prSet/>
      <dgm:spPr>
        <a:solidFill>
          <a:schemeClr val="tx2"/>
        </a:solidFill>
      </dgm:spPr>
      <dgm:t>
        <a:bodyPr/>
        <a:lstStyle/>
        <a:p>
          <a:r>
            <a:rPr lang="en-IN" b="1" i="0"/>
            <a:t>PROJECT STRUCTURE</a:t>
          </a:r>
          <a:endParaRPr lang="en-IN"/>
        </a:p>
      </dgm:t>
    </dgm:pt>
    <dgm:pt modelId="{CAE9D15E-1B0A-441D-B6DB-59CF335EDE43}" type="parTrans" cxnId="{1F77796D-9F70-42AA-AD19-D36F74A76674}">
      <dgm:prSet/>
      <dgm:spPr/>
      <dgm:t>
        <a:bodyPr/>
        <a:lstStyle/>
        <a:p>
          <a:endParaRPr lang="en-IN"/>
        </a:p>
      </dgm:t>
    </dgm:pt>
    <dgm:pt modelId="{7754C641-ABD8-45CC-AE3A-827A1197B24A}" type="sibTrans" cxnId="{1F77796D-9F70-42AA-AD19-D36F74A76674}">
      <dgm:prSet/>
      <dgm:spPr/>
      <dgm:t>
        <a:bodyPr/>
        <a:lstStyle/>
        <a:p>
          <a:endParaRPr lang="en-IN"/>
        </a:p>
      </dgm:t>
    </dgm:pt>
    <dgm:pt modelId="{9FB7E5C7-AB88-4359-979B-A56BB6778375}" type="pres">
      <dgm:prSet presAssocID="{A965A3A6-1B83-4BDB-A724-E8A3A61AA5E9}" presName="Name0" presStyleCnt="0">
        <dgm:presLayoutVars>
          <dgm:dir/>
          <dgm:resizeHandles val="exact"/>
        </dgm:presLayoutVars>
      </dgm:prSet>
      <dgm:spPr/>
    </dgm:pt>
    <dgm:pt modelId="{8EE8BBE2-D806-41AE-90F0-68B3A480669C}" type="pres">
      <dgm:prSet presAssocID="{725AB9CA-34BA-43D1-A37D-665B4613DA8B}" presName="node" presStyleLbl="node1" presStyleIdx="0" presStyleCnt="1">
        <dgm:presLayoutVars>
          <dgm:bulletEnabled val="1"/>
        </dgm:presLayoutVars>
      </dgm:prSet>
      <dgm:spPr/>
    </dgm:pt>
  </dgm:ptLst>
  <dgm:cxnLst>
    <dgm:cxn modelId="{1F77796D-9F70-42AA-AD19-D36F74A76674}" srcId="{A965A3A6-1B83-4BDB-A724-E8A3A61AA5E9}" destId="{725AB9CA-34BA-43D1-A37D-665B4613DA8B}" srcOrd="0" destOrd="0" parTransId="{CAE9D15E-1B0A-441D-B6DB-59CF335EDE43}" sibTransId="{7754C641-ABD8-45CC-AE3A-827A1197B24A}"/>
    <dgm:cxn modelId="{5755179A-E0B7-49C7-86B7-05DE48F0FA6F}" type="presOf" srcId="{725AB9CA-34BA-43D1-A37D-665B4613DA8B}" destId="{8EE8BBE2-D806-41AE-90F0-68B3A480669C}" srcOrd="0" destOrd="0" presId="urn:microsoft.com/office/officeart/2005/8/layout/process1"/>
    <dgm:cxn modelId="{24740FA0-C51F-47F6-AEBD-A67906EBA134}" type="presOf" srcId="{A965A3A6-1B83-4BDB-A724-E8A3A61AA5E9}" destId="{9FB7E5C7-AB88-4359-979B-A56BB6778375}" srcOrd="0" destOrd="0" presId="urn:microsoft.com/office/officeart/2005/8/layout/process1"/>
    <dgm:cxn modelId="{9C602BE0-715A-45DE-B543-942D5047602C}" type="presParOf" srcId="{9FB7E5C7-AB88-4359-979B-A56BB6778375}" destId="{8EE8BBE2-D806-41AE-90F0-68B3A480669C}"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925A8E-9F97-4EA5-AB56-D12991AE2AC1}"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71E56840-6DC1-48B3-BCC4-2A9ECD0936C4}">
      <dgm:prSet/>
      <dgm:spPr>
        <a:solidFill>
          <a:schemeClr val="accent2">
            <a:lumMod val="75000"/>
          </a:schemeClr>
        </a:solidFill>
        <a:ln>
          <a:solidFill>
            <a:schemeClr val="tx2"/>
          </a:solidFill>
        </a:ln>
      </dgm:spPr>
      <dgm:t>
        <a:bodyPr/>
        <a:lstStyle/>
        <a:p>
          <a:r>
            <a:rPr lang="en-IN" b="1" i="0"/>
            <a:t>CREATE A MYSQL TABLE</a:t>
          </a:r>
          <a:endParaRPr lang="en-IN"/>
        </a:p>
      </dgm:t>
    </dgm:pt>
    <dgm:pt modelId="{2B8886EC-C376-4D50-BBF6-2F12CD3EB530}" type="parTrans" cxnId="{CFCAE131-81BB-4089-8CC7-1C4CE3DD628C}">
      <dgm:prSet/>
      <dgm:spPr/>
      <dgm:t>
        <a:bodyPr/>
        <a:lstStyle/>
        <a:p>
          <a:endParaRPr lang="en-IN"/>
        </a:p>
      </dgm:t>
    </dgm:pt>
    <dgm:pt modelId="{632269B8-45E3-42D3-8A58-253299A12D73}" type="sibTrans" cxnId="{CFCAE131-81BB-4089-8CC7-1C4CE3DD628C}">
      <dgm:prSet/>
      <dgm:spPr/>
      <dgm:t>
        <a:bodyPr/>
        <a:lstStyle/>
        <a:p>
          <a:endParaRPr lang="en-IN"/>
        </a:p>
      </dgm:t>
    </dgm:pt>
    <dgm:pt modelId="{BDC00F71-A0A1-4E1A-A152-3AA9F7559ACB}" type="pres">
      <dgm:prSet presAssocID="{55925A8E-9F97-4EA5-AB56-D12991AE2AC1}" presName="linear" presStyleCnt="0">
        <dgm:presLayoutVars>
          <dgm:animLvl val="lvl"/>
          <dgm:resizeHandles val="exact"/>
        </dgm:presLayoutVars>
      </dgm:prSet>
      <dgm:spPr/>
    </dgm:pt>
    <dgm:pt modelId="{94D536A4-E56B-4E8B-B6B9-FAE23FD11999}" type="pres">
      <dgm:prSet presAssocID="{71E56840-6DC1-48B3-BCC4-2A9ECD0936C4}" presName="parentText" presStyleLbl="node1" presStyleIdx="0" presStyleCnt="1">
        <dgm:presLayoutVars>
          <dgm:chMax val="0"/>
          <dgm:bulletEnabled val="1"/>
        </dgm:presLayoutVars>
      </dgm:prSet>
      <dgm:spPr/>
    </dgm:pt>
  </dgm:ptLst>
  <dgm:cxnLst>
    <dgm:cxn modelId="{CFCAE131-81BB-4089-8CC7-1C4CE3DD628C}" srcId="{55925A8E-9F97-4EA5-AB56-D12991AE2AC1}" destId="{71E56840-6DC1-48B3-BCC4-2A9ECD0936C4}" srcOrd="0" destOrd="0" parTransId="{2B8886EC-C376-4D50-BBF6-2F12CD3EB530}" sibTransId="{632269B8-45E3-42D3-8A58-253299A12D73}"/>
    <dgm:cxn modelId="{51CF5836-D25E-4485-9814-3A894ED3F876}" type="presOf" srcId="{71E56840-6DC1-48B3-BCC4-2A9ECD0936C4}" destId="{94D536A4-E56B-4E8B-B6B9-FAE23FD11999}" srcOrd="0" destOrd="0" presId="urn:microsoft.com/office/officeart/2005/8/layout/vList2"/>
    <dgm:cxn modelId="{1C48ABCE-B477-431C-BB2A-6893BF057F55}" type="presOf" srcId="{55925A8E-9F97-4EA5-AB56-D12991AE2AC1}" destId="{BDC00F71-A0A1-4E1A-A152-3AA9F7559ACB}" srcOrd="0" destOrd="0" presId="urn:microsoft.com/office/officeart/2005/8/layout/vList2"/>
    <dgm:cxn modelId="{6DC68328-C852-4C08-8A86-6550DC0E175C}" type="presParOf" srcId="{BDC00F71-A0A1-4E1A-A152-3AA9F7559ACB}" destId="{94D536A4-E56B-4E8B-B6B9-FAE23FD1199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9E5DA6-6F2D-4DC2-ABE9-CE459E4A624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B4411572-4828-4324-B4F4-7AECE3E7F177}">
      <dgm:prSet/>
      <dgm:spPr>
        <a:solidFill>
          <a:schemeClr val="accent2">
            <a:lumMod val="40000"/>
            <a:lumOff val="60000"/>
          </a:schemeClr>
        </a:solidFill>
        <a:ln>
          <a:solidFill>
            <a:schemeClr val="tx2"/>
          </a:solidFill>
        </a:ln>
      </dgm:spPr>
      <dgm:t>
        <a:bodyPr/>
        <a:lstStyle/>
        <a:p>
          <a:r>
            <a:rPr lang="en-IN" b="1" i="0" dirty="0"/>
            <a:t>Develop Model and DAO Classes for Database Operations</a:t>
          </a:r>
          <a:endParaRPr lang="en-IN" dirty="0"/>
        </a:p>
      </dgm:t>
    </dgm:pt>
    <dgm:pt modelId="{7D17EB38-DEE9-42C8-AC23-BB6EB93DB792}" type="parTrans" cxnId="{AFDCC2CC-035F-44C7-82C8-4CD8CBF89410}">
      <dgm:prSet/>
      <dgm:spPr/>
      <dgm:t>
        <a:bodyPr/>
        <a:lstStyle/>
        <a:p>
          <a:endParaRPr lang="en-IN"/>
        </a:p>
      </dgm:t>
    </dgm:pt>
    <dgm:pt modelId="{997A5EAC-F0FB-4F19-956A-F40C72D688F8}" type="sibTrans" cxnId="{AFDCC2CC-035F-44C7-82C8-4CD8CBF89410}">
      <dgm:prSet/>
      <dgm:spPr/>
      <dgm:t>
        <a:bodyPr/>
        <a:lstStyle/>
        <a:p>
          <a:endParaRPr lang="en-IN"/>
        </a:p>
      </dgm:t>
    </dgm:pt>
    <dgm:pt modelId="{5BBDCFE6-E91D-42DA-8111-CE3176164372}" type="pres">
      <dgm:prSet presAssocID="{589E5DA6-6F2D-4DC2-ABE9-CE459E4A624E}" presName="linear" presStyleCnt="0">
        <dgm:presLayoutVars>
          <dgm:animLvl val="lvl"/>
          <dgm:resizeHandles val="exact"/>
        </dgm:presLayoutVars>
      </dgm:prSet>
      <dgm:spPr/>
    </dgm:pt>
    <dgm:pt modelId="{C9D39750-628C-4721-A48C-2D1B93E1216D}" type="pres">
      <dgm:prSet presAssocID="{B4411572-4828-4324-B4F4-7AECE3E7F177}" presName="parentText" presStyleLbl="node1" presStyleIdx="0" presStyleCnt="1">
        <dgm:presLayoutVars>
          <dgm:chMax val="0"/>
          <dgm:bulletEnabled val="1"/>
        </dgm:presLayoutVars>
      </dgm:prSet>
      <dgm:spPr/>
    </dgm:pt>
  </dgm:ptLst>
  <dgm:cxnLst>
    <dgm:cxn modelId="{7379BF00-1C1F-4C22-B3F8-B0EA5DAD6B62}" type="presOf" srcId="{589E5DA6-6F2D-4DC2-ABE9-CE459E4A624E}" destId="{5BBDCFE6-E91D-42DA-8111-CE3176164372}" srcOrd="0" destOrd="0" presId="urn:microsoft.com/office/officeart/2005/8/layout/vList2"/>
    <dgm:cxn modelId="{307A149A-3DCE-4614-AD3C-BB313E5F4A10}" type="presOf" srcId="{B4411572-4828-4324-B4F4-7AECE3E7F177}" destId="{C9D39750-628C-4721-A48C-2D1B93E1216D}" srcOrd="0" destOrd="0" presId="urn:microsoft.com/office/officeart/2005/8/layout/vList2"/>
    <dgm:cxn modelId="{AFDCC2CC-035F-44C7-82C8-4CD8CBF89410}" srcId="{589E5DA6-6F2D-4DC2-ABE9-CE459E4A624E}" destId="{B4411572-4828-4324-B4F4-7AECE3E7F177}" srcOrd="0" destOrd="0" parTransId="{7D17EB38-DEE9-42C8-AC23-BB6EB93DB792}" sibTransId="{997A5EAC-F0FB-4F19-956A-F40C72D688F8}"/>
    <dgm:cxn modelId="{9970F432-E233-4223-8538-A09921885133}" type="presParOf" srcId="{5BBDCFE6-E91D-42DA-8111-CE3176164372}" destId="{C9D39750-628C-4721-A48C-2D1B93E1216D}"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9923C42-D56D-4192-9C23-E973A456D8F1}"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A2B51676-B89F-4F44-81B5-594FE7108098}">
      <dgm:prSet custT="1"/>
      <dgm:spPr>
        <a:solidFill>
          <a:schemeClr val="accent2">
            <a:lumMod val="75000"/>
          </a:schemeClr>
        </a:solidFill>
      </dgm:spPr>
      <dgm:t>
        <a:bodyPr/>
        <a:lstStyle/>
        <a:p>
          <a:r>
            <a:rPr lang="en-IN" sz="2400" b="1" i="0" dirty="0"/>
            <a:t>DAO Layer Workflow in </a:t>
          </a:r>
          <a:r>
            <a:rPr lang="en-IN" sz="2400" b="1" i="0" dirty="0" err="1"/>
            <a:t>CampusSync</a:t>
          </a:r>
          <a:br>
            <a:rPr lang="en-IN" sz="2400" b="1" i="0" dirty="0"/>
          </a:br>
          <a:endParaRPr lang="en-IN" sz="2400" dirty="0"/>
        </a:p>
      </dgm:t>
    </dgm:pt>
    <dgm:pt modelId="{B79C22CB-D2FD-46F6-A762-90F64E240FCC}" type="parTrans" cxnId="{57852931-A729-44E6-9A40-D2E74783E0D0}">
      <dgm:prSet/>
      <dgm:spPr/>
      <dgm:t>
        <a:bodyPr/>
        <a:lstStyle/>
        <a:p>
          <a:endParaRPr lang="en-IN"/>
        </a:p>
      </dgm:t>
    </dgm:pt>
    <dgm:pt modelId="{9C5EBAA3-67C8-477B-B50C-24F186593F4B}" type="sibTrans" cxnId="{57852931-A729-44E6-9A40-D2E74783E0D0}">
      <dgm:prSet/>
      <dgm:spPr/>
      <dgm:t>
        <a:bodyPr/>
        <a:lstStyle/>
        <a:p>
          <a:endParaRPr lang="en-IN"/>
        </a:p>
      </dgm:t>
    </dgm:pt>
    <dgm:pt modelId="{52FBF1BF-46A1-4E19-AD9B-086141D1E010}" type="pres">
      <dgm:prSet presAssocID="{99923C42-D56D-4192-9C23-E973A456D8F1}" presName="linear" presStyleCnt="0">
        <dgm:presLayoutVars>
          <dgm:animLvl val="lvl"/>
          <dgm:resizeHandles val="exact"/>
        </dgm:presLayoutVars>
      </dgm:prSet>
      <dgm:spPr/>
    </dgm:pt>
    <dgm:pt modelId="{305A8AF5-2BB8-4F64-A902-B5AE1BE5236B}" type="pres">
      <dgm:prSet presAssocID="{A2B51676-B89F-4F44-81B5-594FE7108098}" presName="parentText" presStyleLbl="node1" presStyleIdx="0" presStyleCnt="1">
        <dgm:presLayoutVars>
          <dgm:chMax val="0"/>
          <dgm:bulletEnabled val="1"/>
        </dgm:presLayoutVars>
      </dgm:prSet>
      <dgm:spPr/>
    </dgm:pt>
  </dgm:ptLst>
  <dgm:cxnLst>
    <dgm:cxn modelId="{51EC0E25-6FE5-4BF5-979C-B0E943E38D4C}" type="presOf" srcId="{99923C42-D56D-4192-9C23-E973A456D8F1}" destId="{52FBF1BF-46A1-4E19-AD9B-086141D1E010}" srcOrd="0" destOrd="0" presId="urn:microsoft.com/office/officeart/2005/8/layout/vList2"/>
    <dgm:cxn modelId="{F1DA312E-E012-46B5-A680-0364CE923A53}" type="presOf" srcId="{A2B51676-B89F-4F44-81B5-594FE7108098}" destId="{305A8AF5-2BB8-4F64-A902-B5AE1BE5236B}" srcOrd="0" destOrd="0" presId="urn:microsoft.com/office/officeart/2005/8/layout/vList2"/>
    <dgm:cxn modelId="{57852931-A729-44E6-9A40-D2E74783E0D0}" srcId="{99923C42-D56D-4192-9C23-E973A456D8F1}" destId="{A2B51676-B89F-4F44-81B5-594FE7108098}" srcOrd="0" destOrd="0" parTransId="{B79C22CB-D2FD-46F6-A762-90F64E240FCC}" sibTransId="{9C5EBAA3-67C8-477B-B50C-24F186593F4B}"/>
    <dgm:cxn modelId="{6D19DE88-DFB1-4BCC-9D7B-C93C4D1A5CF1}" type="presParOf" srcId="{52FBF1BF-46A1-4E19-AD9B-086141D1E010}" destId="{305A8AF5-2BB8-4F64-A902-B5AE1BE5236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7F048-EBFA-4437-B296-844DE5CB4C1F}">
      <dsp:nvSpPr>
        <dsp:cNvPr id="0" name=""/>
        <dsp:cNvSpPr/>
      </dsp:nvSpPr>
      <dsp:spPr>
        <a:xfrm>
          <a:off x="975445" y="0"/>
          <a:ext cx="5727578" cy="572700"/>
        </a:xfrm>
        <a:prstGeom prst="round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i="0" kern="1200"/>
            <a:t>CONTENTS OF THIS PROJECT</a:t>
          </a:r>
          <a:endParaRPr lang="en-IN" sz="2900" kern="1200"/>
        </a:p>
      </dsp:txBody>
      <dsp:txXfrm>
        <a:off x="1003402" y="27957"/>
        <a:ext cx="5671664" cy="5167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526FD-D229-49DE-905D-5BD1B0836693}">
      <dsp:nvSpPr>
        <dsp:cNvPr id="0" name=""/>
        <dsp:cNvSpPr/>
      </dsp:nvSpPr>
      <dsp:spPr>
        <a:xfrm>
          <a:off x="0" y="5550"/>
          <a:ext cx="7254679" cy="561599"/>
        </a:xfrm>
        <a:prstGeom prst="round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STRUCTURED DATA MANAGEMENT</a:t>
          </a:r>
          <a:endParaRPr lang="en-IN" sz="2400" kern="1200"/>
        </a:p>
      </dsp:txBody>
      <dsp:txXfrm>
        <a:off x="27415" y="32965"/>
        <a:ext cx="7199849" cy="5067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B6842-AB3F-4AFF-A15D-42A5DC2769B9}">
      <dsp:nvSpPr>
        <dsp:cNvPr id="0" name=""/>
        <dsp:cNvSpPr/>
      </dsp:nvSpPr>
      <dsp:spPr>
        <a:xfrm>
          <a:off x="0" y="142235"/>
          <a:ext cx="3620100" cy="1081080"/>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i="0" kern="1200"/>
            <a:t>SERVLETS &amp; WEB INTEGRATION</a:t>
          </a:r>
          <a:endParaRPr lang="en-IN" sz="2800" kern="1200"/>
        </a:p>
      </dsp:txBody>
      <dsp:txXfrm>
        <a:off x="52774" y="195009"/>
        <a:ext cx="3514552" cy="9755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2DD88-45B8-4881-A728-2BDBDC626488}">
      <dsp:nvSpPr>
        <dsp:cNvPr id="0" name=""/>
        <dsp:cNvSpPr/>
      </dsp:nvSpPr>
      <dsp:spPr>
        <a:xfrm>
          <a:off x="0" y="299"/>
          <a:ext cx="1747200" cy="386100"/>
        </a:xfrm>
        <a:prstGeom prst="round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1" i="0" kern="1200"/>
            <a:t>ADMIN</a:t>
          </a:r>
          <a:br>
            <a:rPr lang="en-IN" sz="1000" b="1" i="0" kern="1200"/>
          </a:br>
          <a:r>
            <a:rPr lang="en-IN" sz="1000" b="1" i="0" kern="1200"/>
            <a:t>SERVLET 3</a:t>
          </a:r>
          <a:endParaRPr lang="en-IN" sz="1000" kern="1200"/>
        </a:p>
      </dsp:txBody>
      <dsp:txXfrm>
        <a:off x="18848" y="19147"/>
        <a:ext cx="1709504" cy="3484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5ED03-7676-4AC9-B22C-BA78C2DC3A8E}">
      <dsp:nvSpPr>
        <dsp:cNvPr id="0" name=""/>
        <dsp:cNvSpPr/>
      </dsp:nvSpPr>
      <dsp:spPr>
        <a:xfrm>
          <a:off x="0" y="299"/>
          <a:ext cx="1747200" cy="386100"/>
        </a:xfrm>
        <a:prstGeom prst="roundRect">
          <a:avLst/>
        </a:prstGeom>
        <a:solidFill>
          <a:schemeClr val="accent2">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1" i="0" kern="1200"/>
            <a:t>ASSIGNMENT</a:t>
          </a:r>
          <a:br>
            <a:rPr lang="en-IN" sz="1000" b="1" i="0" kern="1200"/>
          </a:br>
          <a:r>
            <a:rPr lang="en-IN" sz="1000" b="1" i="0" kern="1200"/>
            <a:t>SERVLET 6</a:t>
          </a:r>
          <a:endParaRPr lang="en-IN" sz="1000" kern="1200"/>
        </a:p>
      </dsp:txBody>
      <dsp:txXfrm>
        <a:off x="18848" y="19147"/>
        <a:ext cx="1709504" cy="3484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5ED21-C7F0-4C38-875B-053B824E36A6}">
      <dsp:nvSpPr>
        <dsp:cNvPr id="0" name=""/>
        <dsp:cNvSpPr/>
      </dsp:nvSpPr>
      <dsp:spPr>
        <a:xfrm>
          <a:off x="0" y="5550"/>
          <a:ext cx="8424305" cy="561599"/>
        </a:xfrm>
        <a:prstGeom prst="roundRect">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i="0" kern="1200" dirty="0"/>
            <a:t>MAJOR SERVLETS USED IN CAMPUSSYNC</a:t>
          </a:r>
          <a:endParaRPr lang="en-IN" sz="2400" kern="1200" dirty="0"/>
        </a:p>
      </dsp:txBody>
      <dsp:txXfrm>
        <a:off x="27415" y="32965"/>
        <a:ext cx="8369475" cy="5067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E5680-4821-4541-8D4D-9BBFBC326735}">
      <dsp:nvSpPr>
        <dsp:cNvPr id="0" name=""/>
        <dsp:cNvSpPr/>
      </dsp:nvSpPr>
      <dsp:spPr>
        <a:xfrm>
          <a:off x="0" y="299"/>
          <a:ext cx="1282993" cy="386100"/>
        </a:xfrm>
        <a:prstGeom prst="round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1" i="0" kern="1200"/>
            <a:t>STUDENT</a:t>
          </a:r>
          <a:br>
            <a:rPr lang="en-IN" sz="1000" b="1" i="0" kern="1200"/>
          </a:br>
          <a:r>
            <a:rPr lang="en-IN" sz="1000" b="1" i="0" kern="1200"/>
            <a:t>SERVLET 1</a:t>
          </a:r>
          <a:endParaRPr lang="en-IN" sz="1000" kern="1200"/>
        </a:p>
      </dsp:txBody>
      <dsp:txXfrm>
        <a:off x="18848" y="19147"/>
        <a:ext cx="1245297" cy="34840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CF9E1-7C1F-4BCA-AF5B-22F1325B4EA4}">
      <dsp:nvSpPr>
        <dsp:cNvPr id="0" name=""/>
        <dsp:cNvSpPr/>
      </dsp:nvSpPr>
      <dsp:spPr>
        <a:xfrm>
          <a:off x="0" y="299"/>
          <a:ext cx="1747200" cy="386100"/>
        </a:xfrm>
        <a:prstGeom prst="round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1" i="0" kern="1200"/>
            <a:t>FACULTY</a:t>
          </a:r>
          <a:br>
            <a:rPr lang="en-IN" sz="1000" b="1" i="0" kern="1200"/>
          </a:br>
          <a:r>
            <a:rPr lang="en-IN" sz="1000" b="1" i="0" kern="1200"/>
            <a:t>SERVLET 2</a:t>
          </a:r>
          <a:endParaRPr lang="en-IN" sz="1000" kern="1200"/>
        </a:p>
      </dsp:txBody>
      <dsp:txXfrm>
        <a:off x="18848" y="19147"/>
        <a:ext cx="1709504" cy="3484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A30DA-058D-44A4-BCDF-79713B0AC48A}">
      <dsp:nvSpPr>
        <dsp:cNvPr id="0" name=""/>
        <dsp:cNvSpPr/>
      </dsp:nvSpPr>
      <dsp:spPr>
        <a:xfrm>
          <a:off x="0" y="299"/>
          <a:ext cx="1918521" cy="386100"/>
        </a:xfrm>
        <a:prstGeom prst="roundRect">
          <a:avLst/>
        </a:prstGeom>
        <a:solidFill>
          <a:schemeClr val="accent2">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1" i="0" kern="1200"/>
            <a:t>AUTH</a:t>
          </a:r>
          <a:br>
            <a:rPr lang="en-IN" sz="1000" b="1" i="0" kern="1200"/>
          </a:br>
          <a:r>
            <a:rPr lang="en-IN" sz="1000" b="1" i="0" kern="1200"/>
            <a:t>SERVLET 4</a:t>
          </a:r>
          <a:endParaRPr lang="en-IN" sz="1000" kern="1200"/>
        </a:p>
      </dsp:txBody>
      <dsp:txXfrm>
        <a:off x="18848" y="19147"/>
        <a:ext cx="1880825" cy="34840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3734E-9800-452B-9CEA-0514C353A96F}">
      <dsp:nvSpPr>
        <dsp:cNvPr id="0" name=""/>
        <dsp:cNvSpPr/>
      </dsp:nvSpPr>
      <dsp:spPr>
        <a:xfrm>
          <a:off x="0" y="299"/>
          <a:ext cx="1747200" cy="386100"/>
        </a:xfrm>
        <a:prstGeom prst="roundRect">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1" i="0" kern="1200"/>
            <a:t>ATTENDANCE</a:t>
          </a:r>
          <a:br>
            <a:rPr lang="en-IN" sz="1000" b="1" i="0" kern="1200"/>
          </a:br>
          <a:r>
            <a:rPr lang="en-IN" sz="1000" b="1" i="0" kern="1200"/>
            <a:t>SERVLET 5</a:t>
          </a:r>
          <a:endParaRPr lang="en-IN" sz="1000" kern="1200"/>
        </a:p>
      </dsp:txBody>
      <dsp:txXfrm>
        <a:off x="18848" y="19147"/>
        <a:ext cx="1709504" cy="34840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63E87-CF5A-47F9-ACD0-23DFC7F1145D}">
      <dsp:nvSpPr>
        <dsp:cNvPr id="0" name=""/>
        <dsp:cNvSpPr/>
      </dsp:nvSpPr>
      <dsp:spPr>
        <a:xfrm>
          <a:off x="0" y="5550"/>
          <a:ext cx="7995255" cy="561599"/>
        </a:xfrm>
        <a:prstGeom prst="roundRect">
          <a:avLst/>
        </a:prstGeom>
        <a:solidFill>
          <a:schemeClr val="tx1">
            <a:lumMod val="75000"/>
            <a:lumOff val="2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REQUEST HANDLING (DOGET &amp; DOPOST)</a:t>
          </a:r>
          <a:endParaRPr lang="en-IN" sz="2400" kern="1200" dirty="0"/>
        </a:p>
      </dsp:txBody>
      <dsp:txXfrm>
        <a:off x="27415" y="32965"/>
        <a:ext cx="7940425" cy="506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9F69D-C92E-4B56-B07A-771D940BB614}">
      <dsp:nvSpPr>
        <dsp:cNvPr id="0" name=""/>
        <dsp:cNvSpPr/>
      </dsp:nvSpPr>
      <dsp:spPr>
        <a:xfrm>
          <a:off x="0" y="0"/>
          <a:ext cx="8108830" cy="115829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i="0" kern="1200" dirty="0"/>
            <a:t>System Architecture &amp; Core Technologies</a:t>
          </a:r>
          <a:br>
            <a:rPr lang="en-IN" sz="3000" b="1" i="0" kern="1200" dirty="0"/>
          </a:br>
          <a:endParaRPr lang="en-IN" sz="3000" kern="1200" dirty="0"/>
        </a:p>
      </dsp:txBody>
      <dsp:txXfrm>
        <a:off x="56543" y="56543"/>
        <a:ext cx="7995744" cy="104521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37A51-C242-486C-ADE2-FD68ED4CEC38}">
      <dsp:nvSpPr>
        <dsp:cNvPr id="0" name=""/>
        <dsp:cNvSpPr/>
      </dsp:nvSpPr>
      <dsp:spPr>
        <a:xfrm>
          <a:off x="0" y="31223"/>
          <a:ext cx="4111413" cy="733590"/>
        </a:xfrm>
        <a:prstGeom prst="round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a:t>UI DESIGN AND AESTHETICS</a:t>
          </a:r>
          <a:br>
            <a:rPr lang="en-IN" sz="1900" b="1" i="0" kern="1200"/>
          </a:br>
          <a:endParaRPr lang="en-IN" sz="1900" kern="1200"/>
        </a:p>
      </dsp:txBody>
      <dsp:txXfrm>
        <a:off x="35811" y="67034"/>
        <a:ext cx="4039791" cy="6619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F513F-BB6F-4A57-B483-D04EC24EE931}">
      <dsp:nvSpPr>
        <dsp:cNvPr id="0" name=""/>
        <dsp:cNvSpPr/>
      </dsp:nvSpPr>
      <dsp:spPr>
        <a:xfrm>
          <a:off x="0" y="5550"/>
          <a:ext cx="6325099" cy="561599"/>
        </a:xfrm>
        <a:prstGeom prst="roundRect">
          <a:avLst/>
        </a:prstGeom>
        <a:solidFill>
          <a:schemeClr val="accent4">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i="0" kern="1200"/>
            <a:t>UI COMPONENT ALIGNMENT</a:t>
          </a:r>
          <a:endParaRPr lang="en-IN" sz="2400" kern="1200"/>
        </a:p>
      </dsp:txBody>
      <dsp:txXfrm>
        <a:off x="27415" y="32965"/>
        <a:ext cx="6270269" cy="5067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B441E-50E7-4AF6-901F-E4E000A8ACE8}">
      <dsp:nvSpPr>
        <dsp:cNvPr id="0" name=""/>
        <dsp:cNvSpPr/>
      </dsp:nvSpPr>
      <dsp:spPr>
        <a:xfrm>
          <a:off x="0" y="7682"/>
          <a:ext cx="1932960" cy="234000"/>
        </a:xfrm>
        <a:prstGeom prst="roundRect">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Consistent Layout Structure</a:t>
          </a:r>
          <a:endParaRPr lang="en-IN" sz="1000" kern="1200"/>
        </a:p>
      </dsp:txBody>
      <dsp:txXfrm>
        <a:off x="11423" y="19105"/>
        <a:ext cx="1910114" cy="21115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51CCA-5582-4F79-BB76-3FB614E360F4}">
      <dsp:nvSpPr>
        <dsp:cNvPr id="0" name=""/>
        <dsp:cNvSpPr/>
      </dsp:nvSpPr>
      <dsp:spPr>
        <a:xfrm>
          <a:off x="0" y="7681"/>
          <a:ext cx="1877395" cy="234000"/>
        </a:xfrm>
        <a:prstGeom prst="roundRect">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t>Vertical Alignment for Flow</a:t>
          </a:r>
          <a:endParaRPr lang="en-IN" sz="1000" kern="1200" dirty="0"/>
        </a:p>
      </dsp:txBody>
      <dsp:txXfrm>
        <a:off x="11423" y="19104"/>
        <a:ext cx="1854549" cy="2111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BB285-E5D8-438C-AC90-996CAE7042B5}">
      <dsp:nvSpPr>
        <dsp:cNvPr id="0" name=""/>
        <dsp:cNvSpPr/>
      </dsp:nvSpPr>
      <dsp:spPr>
        <a:xfrm>
          <a:off x="0" y="7681"/>
          <a:ext cx="2197962" cy="234000"/>
        </a:xfrm>
        <a:prstGeom prst="roundRect">
          <a:avLst/>
        </a:prstGeom>
        <a:solidFill>
          <a:schemeClr val="accent2">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Perfect Horizontal Alignment</a:t>
          </a:r>
          <a:endParaRPr lang="en-IN" sz="1000" kern="1200"/>
        </a:p>
      </dsp:txBody>
      <dsp:txXfrm>
        <a:off x="11423" y="19104"/>
        <a:ext cx="2175116" cy="21115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890EF-97E5-4757-BA2B-8E5D7B55ABAF}">
      <dsp:nvSpPr>
        <dsp:cNvPr id="0" name=""/>
        <dsp:cNvSpPr/>
      </dsp:nvSpPr>
      <dsp:spPr>
        <a:xfrm>
          <a:off x="0" y="10068"/>
          <a:ext cx="1790950" cy="257400"/>
        </a:xfrm>
        <a:prstGeom prst="roundRect">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Icon</a:t>
          </a:r>
          <a:r>
            <a:rPr lang="en-US" sz="1100" b="1" i="0" kern="1200"/>
            <a:t> </a:t>
          </a:r>
          <a:r>
            <a:rPr lang="en-US" sz="1100" b="0" i="0" kern="1200"/>
            <a:t>+ Text Alignment</a:t>
          </a:r>
          <a:endParaRPr lang="en-IN" sz="1100" kern="1200"/>
        </a:p>
      </dsp:txBody>
      <dsp:txXfrm>
        <a:off x="12565" y="22633"/>
        <a:ext cx="1765820" cy="23227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E7B41-BA1B-4052-BC29-FD1C71426D95}">
      <dsp:nvSpPr>
        <dsp:cNvPr id="0" name=""/>
        <dsp:cNvSpPr/>
      </dsp:nvSpPr>
      <dsp:spPr>
        <a:xfrm>
          <a:off x="0" y="279"/>
          <a:ext cx="7764027" cy="572140"/>
        </a:xfrm>
        <a:prstGeom prst="roundRect">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i="0" kern="1200" dirty="0"/>
            <a:t>              RESPONSIVENESS AND ACCESSIBILITY</a:t>
          </a:r>
          <a:br>
            <a:rPr lang="en-IN" sz="1400" b="1" i="0" kern="1200" dirty="0"/>
          </a:br>
          <a:endParaRPr lang="en-IN" sz="1400" kern="1200" dirty="0"/>
        </a:p>
      </dsp:txBody>
      <dsp:txXfrm>
        <a:off x="27930" y="28209"/>
        <a:ext cx="7708167" cy="516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E71C6-AA37-44F3-8B49-A37151CF99CB}">
      <dsp:nvSpPr>
        <dsp:cNvPr id="0" name=""/>
        <dsp:cNvSpPr/>
      </dsp:nvSpPr>
      <dsp:spPr>
        <a:xfrm rot="10800000">
          <a:off x="589964" y="0"/>
          <a:ext cx="3659226" cy="715721"/>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5614"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1" i="0" kern="1200" dirty="0"/>
            <a:t>INSTALL  MYSQL</a:t>
          </a:r>
          <a:endParaRPr lang="en-IN" sz="2800" kern="1200" dirty="0"/>
        </a:p>
      </dsp:txBody>
      <dsp:txXfrm rot="10800000">
        <a:off x="768894" y="0"/>
        <a:ext cx="3480296" cy="715721"/>
      </dsp:txXfrm>
    </dsp:sp>
    <dsp:sp modelId="{89BFBCA0-5FD9-462A-B9C5-BDA87215C512}">
      <dsp:nvSpPr>
        <dsp:cNvPr id="0" name=""/>
        <dsp:cNvSpPr/>
      </dsp:nvSpPr>
      <dsp:spPr>
        <a:xfrm>
          <a:off x="330009" y="0"/>
          <a:ext cx="1133968" cy="715721"/>
        </a:xfrm>
        <a:prstGeom prst="ellipse">
          <a:avLst/>
        </a:prstGeom>
        <a:blipFill>
          <a:blip xmlns:r="http://schemas.openxmlformats.org/officeDocument/2006/relationships" r:embed="rId1"/>
          <a:srcRect/>
          <a:stretch>
            <a:fillRect l="-4000" r="-4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EAB52-11D1-490A-B092-49FADA9C1626}">
      <dsp:nvSpPr>
        <dsp:cNvPr id="0" name=""/>
        <dsp:cNvSpPr/>
      </dsp:nvSpPr>
      <dsp:spPr>
        <a:xfrm rot="10800000">
          <a:off x="950551" y="0"/>
          <a:ext cx="3045168" cy="734144"/>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23737" tIns="80010" rIns="149352" bIns="80010" numCol="1" spcCol="1270" anchor="ctr" anchorCtr="0">
          <a:noAutofit/>
        </a:bodyPr>
        <a:lstStyle/>
        <a:p>
          <a:pPr marL="0" lvl="0" indent="0" algn="ctr" defTabSz="933450">
            <a:lnSpc>
              <a:spcPct val="90000"/>
            </a:lnSpc>
            <a:spcBef>
              <a:spcPct val="0"/>
            </a:spcBef>
            <a:spcAft>
              <a:spcPct val="35000"/>
            </a:spcAft>
            <a:buNone/>
          </a:pPr>
          <a:r>
            <a:rPr lang="en-IN" sz="2100" b="1" i="0" kern="1200"/>
            <a:t>INSTALL  TOMCAT</a:t>
          </a:r>
          <a:endParaRPr lang="en-IN" sz="2100" kern="1200"/>
        </a:p>
      </dsp:txBody>
      <dsp:txXfrm rot="10800000">
        <a:off x="1134087" y="0"/>
        <a:ext cx="2861632" cy="734144"/>
      </dsp:txXfrm>
    </dsp:sp>
    <dsp:sp modelId="{99992EE3-86B7-4D7C-8790-901D9969D10E}">
      <dsp:nvSpPr>
        <dsp:cNvPr id="0" name=""/>
        <dsp:cNvSpPr/>
      </dsp:nvSpPr>
      <dsp:spPr>
        <a:xfrm>
          <a:off x="583479" y="0"/>
          <a:ext cx="734144" cy="734144"/>
        </a:xfrm>
        <a:prstGeom prst="ellipse">
          <a:avLst/>
        </a:prstGeom>
        <a:blipFill>
          <a:blip xmlns:r="http://schemas.openxmlformats.org/officeDocument/2006/relationships" r:embed="rId1"/>
          <a:srcRect/>
          <a:stretch>
            <a:fillRect l="-9000" r="-9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B9A9D-D86A-432A-8F82-405F263175CA}">
      <dsp:nvSpPr>
        <dsp:cNvPr id="0" name=""/>
        <dsp:cNvSpPr/>
      </dsp:nvSpPr>
      <dsp:spPr>
        <a:xfrm>
          <a:off x="0" y="0"/>
          <a:ext cx="7647695" cy="849420"/>
        </a:xfrm>
        <a:prstGeom prst="roundRect">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t>USE CASE OVERVIEW: ROLE-BASED INTERACTIONS</a:t>
          </a:r>
          <a:br>
            <a:rPr lang="en-IN" sz="2200" b="1" i="0" kern="1200"/>
          </a:br>
          <a:endParaRPr lang="en-IN" sz="2200" kern="1200"/>
        </a:p>
      </dsp:txBody>
      <dsp:txXfrm>
        <a:off x="41465" y="41465"/>
        <a:ext cx="7564765" cy="7664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8BBE2-D806-41AE-90F0-68B3A480669C}">
      <dsp:nvSpPr>
        <dsp:cNvPr id="0" name=""/>
        <dsp:cNvSpPr/>
      </dsp:nvSpPr>
      <dsp:spPr>
        <a:xfrm>
          <a:off x="2412" y="0"/>
          <a:ext cx="4935625" cy="593100"/>
        </a:xfrm>
        <a:prstGeom prst="roundRect">
          <a:avLst>
            <a:gd name="adj" fmla="val 10000"/>
          </a:avLst>
        </a:prstGeom>
        <a:solidFill>
          <a:schemeClr val="tx2"/>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1" i="0" kern="1200"/>
            <a:t>PROJECT STRUCTURE</a:t>
          </a:r>
          <a:endParaRPr lang="en-IN" sz="2600" kern="1200"/>
        </a:p>
      </dsp:txBody>
      <dsp:txXfrm>
        <a:off x="19783" y="17371"/>
        <a:ext cx="4900883" cy="5583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536A4-E56B-4E8B-B6B9-FAE23FD11999}">
      <dsp:nvSpPr>
        <dsp:cNvPr id="0" name=""/>
        <dsp:cNvSpPr/>
      </dsp:nvSpPr>
      <dsp:spPr>
        <a:xfrm>
          <a:off x="0" y="4824"/>
          <a:ext cx="6651260" cy="772200"/>
        </a:xfrm>
        <a:prstGeom prst="roundRect">
          <a:avLst/>
        </a:prstGeom>
        <a:solidFill>
          <a:schemeClr val="accent2">
            <a:lumMod val="75000"/>
          </a:schemeClr>
        </a:solidFill>
        <a:ln>
          <a:solidFill>
            <a:schemeClr val="tx2"/>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i="0" kern="1200"/>
            <a:t>CREATE A MYSQL TABLE</a:t>
          </a:r>
          <a:endParaRPr lang="en-IN" sz="3300" kern="1200"/>
        </a:p>
      </dsp:txBody>
      <dsp:txXfrm>
        <a:off x="37696" y="42520"/>
        <a:ext cx="6575868" cy="6968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39750-628C-4721-A48C-2D1B93E1216D}">
      <dsp:nvSpPr>
        <dsp:cNvPr id="0" name=""/>
        <dsp:cNvSpPr/>
      </dsp:nvSpPr>
      <dsp:spPr>
        <a:xfrm>
          <a:off x="0" y="27327"/>
          <a:ext cx="8089572" cy="514800"/>
        </a:xfrm>
        <a:prstGeom prst="roundRect">
          <a:avLst/>
        </a:prstGeom>
        <a:solidFill>
          <a:schemeClr val="accent2">
            <a:lumMod val="40000"/>
            <a:lumOff val="60000"/>
          </a:schemeClr>
        </a:solidFill>
        <a:ln>
          <a:solidFill>
            <a:schemeClr val="tx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dirty="0"/>
            <a:t>Develop Model and DAO Classes for Database Operations</a:t>
          </a:r>
          <a:endParaRPr lang="en-IN" sz="2200" kern="1200" dirty="0"/>
        </a:p>
      </dsp:txBody>
      <dsp:txXfrm>
        <a:off x="25130" y="52457"/>
        <a:ext cx="8039312" cy="4645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A8AF5-2BB8-4F64-A902-B5AE1BE5236B}">
      <dsp:nvSpPr>
        <dsp:cNvPr id="0" name=""/>
        <dsp:cNvSpPr/>
      </dsp:nvSpPr>
      <dsp:spPr>
        <a:xfrm>
          <a:off x="0" y="235"/>
          <a:ext cx="7874802" cy="822587"/>
        </a:xfrm>
        <a:prstGeom prst="roundRect">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i="0" kern="1200" dirty="0"/>
            <a:t>DAO Layer Workflow in </a:t>
          </a:r>
          <a:r>
            <a:rPr lang="en-IN" sz="2400" b="1" i="0" kern="1200" dirty="0" err="1"/>
            <a:t>CampusSync</a:t>
          </a:r>
          <a:br>
            <a:rPr lang="en-IN" sz="2400" b="1" i="0" kern="1200" dirty="0"/>
          </a:br>
          <a:endParaRPr lang="en-IN" sz="2400" kern="1200" dirty="0"/>
        </a:p>
      </dsp:txBody>
      <dsp:txXfrm>
        <a:off x="40155" y="40390"/>
        <a:ext cx="7794492" cy="74227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ed86f964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ed86f964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ed85116ffb_2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ed85116ffb_2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eeb59f1241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eeb59f1241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ed85116ffb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ed85116ffb_2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5" name="Google Shape;2945;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eeb59f124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eeb59f124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eeb59f1241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eeb59f1241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d86f964b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d86f964b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d85116ffb_2_1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ed85116ffb_2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a:extLst>
            <a:ext uri="{FF2B5EF4-FFF2-40B4-BE49-F238E27FC236}">
              <a16:creationId xmlns:a16="http://schemas.microsoft.com/office/drawing/2014/main" id="{CFF5A8FE-E362-71BD-D694-78742BAEE268}"/>
            </a:ext>
          </a:extLst>
        </p:cNvPr>
        <p:cNvGrpSpPr/>
        <p:nvPr/>
      </p:nvGrpSpPr>
      <p:grpSpPr>
        <a:xfrm>
          <a:off x="0" y="0"/>
          <a:ext cx="0" cy="0"/>
          <a:chOff x="0" y="0"/>
          <a:chExt cx="0" cy="0"/>
        </a:xfrm>
      </p:grpSpPr>
      <p:sp>
        <p:nvSpPr>
          <p:cNvPr id="1047" name="Google Shape;1047;ged85116ffb_2_1232:notes">
            <a:extLst>
              <a:ext uri="{FF2B5EF4-FFF2-40B4-BE49-F238E27FC236}">
                <a16:creationId xmlns:a16="http://schemas.microsoft.com/office/drawing/2014/main" id="{2571E066-3BC9-8D49-5038-135E3D0582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ed85116ffb_2_1232:notes">
            <a:extLst>
              <a:ext uri="{FF2B5EF4-FFF2-40B4-BE49-F238E27FC236}">
                <a16:creationId xmlns:a16="http://schemas.microsoft.com/office/drawing/2014/main" id="{F12973CD-9062-FEE0-9E85-C791CCB94C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864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ed85116ffb_2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ed85116ffb_2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ecae1f8ebc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ecae1f8ebc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600" y="1282925"/>
            <a:ext cx="4662600" cy="2360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None/>
              <a:defRPr sz="6000" b="1">
                <a:latin typeface="Iceland"/>
                <a:ea typeface="Iceland"/>
                <a:cs typeface="Iceland"/>
                <a:sym typeface="Icelan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100" y="3710925"/>
            <a:ext cx="3934500" cy="37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atin typeface="Didact Gothic"/>
                <a:ea typeface="Didact Gothic"/>
                <a:cs typeface="Didact Gothic"/>
                <a:sym typeface="Didact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392"/>
        <p:cNvGrpSpPr/>
        <p:nvPr/>
      </p:nvGrpSpPr>
      <p:grpSpPr>
        <a:xfrm>
          <a:off x="0" y="0"/>
          <a:ext cx="0" cy="0"/>
          <a:chOff x="0" y="0"/>
          <a:chExt cx="0" cy="0"/>
        </a:xfrm>
      </p:grpSpPr>
      <p:sp>
        <p:nvSpPr>
          <p:cNvPr id="393" name="Google Shape;393;p17"/>
          <p:cNvSpPr txBox="1">
            <a:spLocks noGrp="1"/>
          </p:cNvSpPr>
          <p:nvPr>
            <p:ph type="title"/>
          </p:nvPr>
        </p:nvSpPr>
        <p:spPr>
          <a:xfrm>
            <a:off x="720000" y="1669275"/>
            <a:ext cx="2945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4" name="Google Shape;394;p17"/>
          <p:cNvSpPr txBox="1">
            <a:spLocks noGrp="1"/>
          </p:cNvSpPr>
          <p:nvPr>
            <p:ph type="subTitle" idx="1"/>
          </p:nvPr>
        </p:nvSpPr>
        <p:spPr>
          <a:xfrm>
            <a:off x="720000" y="2393938"/>
            <a:ext cx="2945700" cy="108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95" name="Google Shape;395;p17"/>
          <p:cNvSpPr/>
          <p:nvPr/>
        </p:nvSpPr>
        <p:spPr>
          <a:xfrm>
            <a:off x="-777846" y="3827985"/>
            <a:ext cx="1538106" cy="15381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8385525" y="3827985"/>
            <a:ext cx="1538106" cy="15381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55946" y="-777865"/>
            <a:ext cx="1538106" cy="15381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90"/>
        <p:cNvGrpSpPr/>
        <p:nvPr/>
      </p:nvGrpSpPr>
      <p:grpSpPr>
        <a:xfrm>
          <a:off x="0" y="0"/>
          <a:ext cx="0" cy="0"/>
          <a:chOff x="0" y="0"/>
          <a:chExt cx="0" cy="0"/>
        </a:xfrm>
      </p:grpSpPr>
      <p:sp>
        <p:nvSpPr>
          <p:cNvPr id="591" name="Google Shape;591;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2" name="Google Shape;592;p22"/>
          <p:cNvSpPr txBox="1">
            <a:spLocks noGrp="1"/>
          </p:cNvSpPr>
          <p:nvPr>
            <p:ph type="title" idx="2"/>
          </p:nvPr>
        </p:nvSpPr>
        <p:spPr>
          <a:xfrm>
            <a:off x="1311745" y="1795241"/>
            <a:ext cx="17472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3" name="Google Shape;593;p22"/>
          <p:cNvSpPr txBox="1">
            <a:spLocks noGrp="1"/>
          </p:cNvSpPr>
          <p:nvPr>
            <p:ph type="subTitle" idx="1"/>
          </p:nvPr>
        </p:nvSpPr>
        <p:spPr>
          <a:xfrm>
            <a:off x="1311745" y="2164566"/>
            <a:ext cx="1747200" cy="68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594" name="Google Shape;594;p22"/>
          <p:cNvSpPr txBox="1">
            <a:spLocks noGrp="1"/>
          </p:cNvSpPr>
          <p:nvPr>
            <p:ph type="title" idx="3"/>
          </p:nvPr>
        </p:nvSpPr>
        <p:spPr>
          <a:xfrm>
            <a:off x="4005905" y="1795241"/>
            <a:ext cx="17472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5" name="Google Shape;595;p22"/>
          <p:cNvSpPr txBox="1">
            <a:spLocks noGrp="1"/>
          </p:cNvSpPr>
          <p:nvPr>
            <p:ph type="subTitle" idx="4"/>
          </p:nvPr>
        </p:nvSpPr>
        <p:spPr>
          <a:xfrm>
            <a:off x="4005905" y="2164566"/>
            <a:ext cx="1747200" cy="68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596" name="Google Shape;596;p22"/>
          <p:cNvSpPr txBox="1">
            <a:spLocks noGrp="1"/>
          </p:cNvSpPr>
          <p:nvPr>
            <p:ph type="title" idx="5"/>
          </p:nvPr>
        </p:nvSpPr>
        <p:spPr>
          <a:xfrm>
            <a:off x="1311745" y="3552551"/>
            <a:ext cx="17472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7" name="Google Shape;597;p22"/>
          <p:cNvSpPr txBox="1">
            <a:spLocks noGrp="1"/>
          </p:cNvSpPr>
          <p:nvPr>
            <p:ph type="subTitle" idx="6"/>
          </p:nvPr>
        </p:nvSpPr>
        <p:spPr>
          <a:xfrm>
            <a:off x="1311745" y="3921902"/>
            <a:ext cx="1747200" cy="68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598" name="Google Shape;598;p22"/>
          <p:cNvSpPr txBox="1">
            <a:spLocks noGrp="1"/>
          </p:cNvSpPr>
          <p:nvPr>
            <p:ph type="title" idx="7"/>
          </p:nvPr>
        </p:nvSpPr>
        <p:spPr>
          <a:xfrm>
            <a:off x="4005905" y="3552551"/>
            <a:ext cx="17472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9" name="Google Shape;599;p22"/>
          <p:cNvSpPr txBox="1">
            <a:spLocks noGrp="1"/>
          </p:cNvSpPr>
          <p:nvPr>
            <p:ph type="subTitle" idx="8"/>
          </p:nvPr>
        </p:nvSpPr>
        <p:spPr>
          <a:xfrm>
            <a:off x="4005905" y="3921902"/>
            <a:ext cx="1747200" cy="68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600" name="Google Shape;600;p22"/>
          <p:cNvSpPr txBox="1">
            <a:spLocks noGrp="1"/>
          </p:cNvSpPr>
          <p:nvPr>
            <p:ph type="title" idx="9"/>
          </p:nvPr>
        </p:nvSpPr>
        <p:spPr>
          <a:xfrm>
            <a:off x="6700065" y="1795241"/>
            <a:ext cx="17472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1" name="Google Shape;601;p22"/>
          <p:cNvSpPr txBox="1">
            <a:spLocks noGrp="1"/>
          </p:cNvSpPr>
          <p:nvPr>
            <p:ph type="subTitle" idx="13"/>
          </p:nvPr>
        </p:nvSpPr>
        <p:spPr>
          <a:xfrm>
            <a:off x="6700065" y="2164565"/>
            <a:ext cx="1747200" cy="68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602" name="Google Shape;602;p22"/>
          <p:cNvSpPr txBox="1">
            <a:spLocks noGrp="1"/>
          </p:cNvSpPr>
          <p:nvPr>
            <p:ph type="title" idx="14"/>
          </p:nvPr>
        </p:nvSpPr>
        <p:spPr>
          <a:xfrm>
            <a:off x="6700065" y="3552551"/>
            <a:ext cx="17472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3" name="Google Shape;603;p22"/>
          <p:cNvSpPr txBox="1">
            <a:spLocks noGrp="1"/>
          </p:cNvSpPr>
          <p:nvPr>
            <p:ph type="subTitle" idx="15"/>
          </p:nvPr>
        </p:nvSpPr>
        <p:spPr>
          <a:xfrm>
            <a:off x="6700065" y="3921900"/>
            <a:ext cx="1747200" cy="68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604" name="Google Shape;604;p22"/>
          <p:cNvGrpSpPr/>
          <p:nvPr/>
        </p:nvGrpSpPr>
        <p:grpSpPr>
          <a:xfrm rot="5400000" flipH="1">
            <a:off x="6272731" y="1916745"/>
            <a:ext cx="4468745" cy="978659"/>
            <a:chOff x="4522831" y="818644"/>
            <a:chExt cx="4468745" cy="978659"/>
          </a:xfrm>
        </p:grpSpPr>
        <p:grpSp>
          <p:nvGrpSpPr>
            <p:cNvPr id="605" name="Google Shape;605;p22"/>
            <p:cNvGrpSpPr/>
            <p:nvPr/>
          </p:nvGrpSpPr>
          <p:grpSpPr>
            <a:xfrm rot="5400000">
              <a:off x="6692516" y="-878615"/>
              <a:ext cx="534724" cy="4041181"/>
              <a:chOff x="291701" y="600825"/>
              <a:chExt cx="534724" cy="2841300"/>
            </a:xfrm>
          </p:grpSpPr>
          <p:cxnSp>
            <p:nvCxnSpPr>
              <p:cNvPr id="606" name="Google Shape;606;p22"/>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607" name="Google Shape;607;p22"/>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608" name="Google Shape;608;p22"/>
            <p:cNvGrpSpPr/>
            <p:nvPr/>
          </p:nvGrpSpPr>
          <p:grpSpPr>
            <a:xfrm rot="5400000">
              <a:off x="4702972" y="638504"/>
              <a:ext cx="112719" cy="472999"/>
              <a:chOff x="8280966" y="3432128"/>
              <a:chExt cx="112719" cy="472999"/>
            </a:xfrm>
          </p:grpSpPr>
          <p:grpSp>
            <p:nvGrpSpPr>
              <p:cNvPr id="609" name="Google Shape;609;p22"/>
              <p:cNvGrpSpPr/>
              <p:nvPr/>
            </p:nvGrpSpPr>
            <p:grpSpPr>
              <a:xfrm>
                <a:off x="8281049" y="3432128"/>
                <a:ext cx="112635" cy="112674"/>
                <a:chOff x="1662700" y="87500"/>
                <a:chExt cx="388800" cy="388800"/>
              </a:xfrm>
            </p:grpSpPr>
            <p:cxnSp>
              <p:nvCxnSpPr>
                <p:cNvPr id="610" name="Google Shape;610;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11" name="Google Shape;611;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12" name="Google Shape;612;p22"/>
              <p:cNvGrpSpPr/>
              <p:nvPr/>
            </p:nvGrpSpPr>
            <p:grpSpPr>
              <a:xfrm>
                <a:off x="8280966" y="3612318"/>
                <a:ext cx="112607" cy="112607"/>
                <a:chOff x="3050281" y="152815"/>
                <a:chExt cx="549841" cy="549841"/>
              </a:xfrm>
            </p:grpSpPr>
            <p:grpSp>
              <p:nvGrpSpPr>
                <p:cNvPr id="613" name="Google Shape;613;p22"/>
                <p:cNvGrpSpPr/>
                <p:nvPr/>
              </p:nvGrpSpPr>
              <p:grpSpPr>
                <a:xfrm>
                  <a:off x="3130800" y="233350"/>
                  <a:ext cx="388800" cy="388800"/>
                  <a:chOff x="1662700" y="87500"/>
                  <a:chExt cx="388800" cy="388800"/>
                </a:xfrm>
              </p:grpSpPr>
              <p:cxnSp>
                <p:nvCxnSpPr>
                  <p:cNvPr id="614" name="Google Shape;614;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15" name="Google Shape;615;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16" name="Google Shape;616;p22"/>
                <p:cNvGrpSpPr/>
                <p:nvPr/>
              </p:nvGrpSpPr>
              <p:grpSpPr>
                <a:xfrm rot="2700000">
                  <a:off x="3130804" y="233337"/>
                  <a:ext cx="388796" cy="388796"/>
                  <a:chOff x="1662700" y="87500"/>
                  <a:chExt cx="388800" cy="388800"/>
                </a:xfrm>
              </p:grpSpPr>
              <p:cxnSp>
                <p:nvCxnSpPr>
                  <p:cNvPr id="617" name="Google Shape;617;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18" name="Google Shape;618;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19" name="Google Shape;619;p22"/>
              <p:cNvGrpSpPr/>
              <p:nvPr/>
            </p:nvGrpSpPr>
            <p:grpSpPr>
              <a:xfrm>
                <a:off x="8281049" y="3792453"/>
                <a:ext cx="112635" cy="112674"/>
                <a:chOff x="1662700" y="87500"/>
                <a:chExt cx="388800" cy="388800"/>
              </a:xfrm>
            </p:grpSpPr>
            <p:cxnSp>
              <p:nvCxnSpPr>
                <p:cNvPr id="620" name="Google Shape;620;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21" name="Google Shape;621;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22" name="Google Shape;622;p22"/>
            <p:cNvGrpSpPr/>
            <p:nvPr/>
          </p:nvGrpSpPr>
          <p:grpSpPr>
            <a:xfrm>
              <a:off x="8878858" y="1324304"/>
              <a:ext cx="112719" cy="472999"/>
              <a:chOff x="8280966" y="3432128"/>
              <a:chExt cx="112719" cy="472999"/>
            </a:xfrm>
          </p:grpSpPr>
          <p:grpSp>
            <p:nvGrpSpPr>
              <p:cNvPr id="623" name="Google Shape;623;p22"/>
              <p:cNvGrpSpPr/>
              <p:nvPr/>
            </p:nvGrpSpPr>
            <p:grpSpPr>
              <a:xfrm>
                <a:off x="8281049" y="3432128"/>
                <a:ext cx="112635" cy="112674"/>
                <a:chOff x="1662700" y="87500"/>
                <a:chExt cx="388800" cy="388800"/>
              </a:xfrm>
            </p:grpSpPr>
            <p:cxnSp>
              <p:nvCxnSpPr>
                <p:cNvPr id="624" name="Google Shape;624;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25" name="Google Shape;625;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26" name="Google Shape;626;p22"/>
              <p:cNvGrpSpPr/>
              <p:nvPr/>
            </p:nvGrpSpPr>
            <p:grpSpPr>
              <a:xfrm>
                <a:off x="8280966" y="3612318"/>
                <a:ext cx="112607" cy="112607"/>
                <a:chOff x="3050281" y="152815"/>
                <a:chExt cx="549841" cy="549841"/>
              </a:xfrm>
            </p:grpSpPr>
            <p:grpSp>
              <p:nvGrpSpPr>
                <p:cNvPr id="627" name="Google Shape;627;p22"/>
                <p:cNvGrpSpPr/>
                <p:nvPr/>
              </p:nvGrpSpPr>
              <p:grpSpPr>
                <a:xfrm>
                  <a:off x="3130800" y="233350"/>
                  <a:ext cx="388800" cy="388800"/>
                  <a:chOff x="1662700" y="87500"/>
                  <a:chExt cx="388800" cy="388800"/>
                </a:xfrm>
              </p:grpSpPr>
              <p:cxnSp>
                <p:nvCxnSpPr>
                  <p:cNvPr id="628" name="Google Shape;628;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29" name="Google Shape;629;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30" name="Google Shape;630;p22"/>
                <p:cNvGrpSpPr/>
                <p:nvPr/>
              </p:nvGrpSpPr>
              <p:grpSpPr>
                <a:xfrm rot="2700000">
                  <a:off x="3130804" y="233337"/>
                  <a:ext cx="388796" cy="388796"/>
                  <a:chOff x="1662700" y="87500"/>
                  <a:chExt cx="388800" cy="388800"/>
                </a:xfrm>
              </p:grpSpPr>
              <p:cxnSp>
                <p:nvCxnSpPr>
                  <p:cNvPr id="631" name="Google Shape;631;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32" name="Google Shape;632;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33" name="Google Shape;633;p22"/>
              <p:cNvGrpSpPr/>
              <p:nvPr/>
            </p:nvGrpSpPr>
            <p:grpSpPr>
              <a:xfrm>
                <a:off x="8281049" y="3792453"/>
                <a:ext cx="112635" cy="112674"/>
                <a:chOff x="1662700" y="87500"/>
                <a:chExt cx="388800" cy="388800"/>
              </a:xfrm>
            </p:grpSpPr>
            <p:cxnSp>
              <p:nvCxnSpPr>
                <p:cNvPr id="634" name="Google Shape;634;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35" name="Google Shape;635;p22"/>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36"/>
        <p:cNvGrpSpPr/>
        <p:nvPr/>
      </p:nvGrpSpPr>
      <p:grpSpPr>
        <a:xfrm>
          <a:off x="0" y="0"/>
          <a:ext cx="0" cy="0"/>
          <a:chOff x="0" y="0"/>
          <a:chExt cx="0" cy="0"/>
        </a:xfrm>
      </p:grpSpPr>
      <p:sp>
        <p:nvSpPr>
          <p:cNvPr id="637" name="Google Shape;637;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8" name="Google Shape;638;p23"/>
          <p:cNvGrpSpPr/>
          <p:nvPr/>
        </p:nvGrpSpPr>
        <p:grpSpPr>
          <a:xfrm>
            <a:off x="4522831" y="186644"/>
            <a:ext cx="4468745" cy="978659"/>
            <a:chOff x="4522831" y="818644"/>
            <a:chExt cx="4468745" cy="978659"/>
          </a:xfrm>
        </p:grpSpPr>
        <p:grpSp>
          <p:nvGrpSpPr>
            <p:cNvPr id="639" name="Google Shape;639;p23"/>
            <p:cNvGrpSpPr/>
            <p:nvPr/>
          </p:nvGrpSpPr>
          <p:grpSpPr>
            <a:xfrm rot="5400000">
              <a:off x="6692516" y="-878615"/>
              <a:ext cx="534724" cy="4041181"/>
              <a:chOff x="291701" y="600825"/>
              <a:chExt cx="534724" cy="2841300"/>
            </a:xfrm>
          </p:grpSpPr>
          <p:cxnSp>
            <p:nvCxnSpPr>
              <p:cNvPr id="640" name="Google Shape;640;p23"/>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641" name="Google Shape;641;p23"/>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642" name="Google Shape;642;p23"/>
            <p:cNvGrpSpPr/>
            <p:nvPr/>
          </p:nvGrpSpPr>
          <p:grpSpPr>
            <a:xfrm rot="5400000">
              <a:off x="4702972" y="638504"/>
              <a:ext cx="112719" cy="472999"/>
              <a:chOff x="8280966" y="3432128"/>
              <a:chExt cx="112719" cy="472999"/>
            </a:xfrm>
          </p:grpSpPr>
          <p:grpSp>
            <p:nvGrpSpPr>
              <p:cNvPr id="643" name="Google Shape;643;p23"/>
              <p:cNvGrpSpPr/>
              <p:nvPr/>
            </p:nvGrpSpPr>
            <p:grpSpPr>
              <a:xfrm>
                <a:off x="8281049" y="3432128"/>
                <a:ext cx="112635" cy="112674"/>
                <a:chOff x="1662700" y="87500"/>
                <a:chExt cx="388800" cy="388800"/>
              </a:xfrm>
            </p:grpSpPr>
            <p:cxnSp>
              <p:nvCxnSpPr>
                <p:cNvPr id="644" name="Google Shape;644;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45" name="Google Shape;64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46" name="Google Shape;646;p23"/>
              <p:cNvGrpSpPr/>
              <p:nvPr/>
            </p:nvGrpSpPr>
            <p:grpSpPr>
              <a:xfrm>
                <a:off x="8280966" y="3612318"/>
                <a:ext cx="112607" cy="112607"/>
                <a:chOff x="3050281" y="152815"/>
                <a:chExt cx="549841" cy="549841"/>
              </a:xfrm>
            </p:grpSpPr>
            <p:grpSp>
              <p:nvGrpSpPr>
                <p:cNvPr id="647" name="Google Shape;647;p23"/>
                <p:cNvGrpSpPr/>
                <p:nvPr/>
              </p:nvGrpSpPr>
              <p:grpSpPr>
                <a:xfrm>
                  <a:off x="3130800" y="233350"/>
                  <a:ext cx="388800" cy="388800"/>
                  <a:chOff x="1662700" y="87500"/>
                  <a:chExt cx="388800" cy="388800"/>
                </a:xfrm>
              </p:grpSpPr>
              <p:cxnSp>
                <p:nvCxnSpPr>
                  <p:cNvPr id="648" name="Google Shape;64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49" name="Google Shape;64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50" name="Google Shape;650;p23"/>
                <p:cNvGrpSpPr/>
                <p:nvPr/>
              </p:nvGrpSpPr>
              <p:grpSpPr>
                <a:xfrm rot="2700000">
                  <a:off x="3130804" y="233337"/>
                  <a:ext cx="388796" cy="388796"/>
                  <a:chOff x="1662700" y="87500"/>
                  <a:chExt cx="388800" cy="388800"/>
                </a:xfrm>
              </p:grpSpPr>
              <p:cxnSp>
                <p:nvCxnSpPr>
                  <p:cNvPr id="651" name="Google Shape;651;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2" name="Google Shape;652;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53" name="Google Shape;653;p23"/>
              <p:cNvGrpSpPr/>
              <p:nvPr/>
            </p:nvGrpSpPr>
            <p:grpSpPr>
              <a:xfrm>
                <a:off x="8281049" y="3792453"/>
                <a:ext cx="112635" cy="112674"/>
                <a:chOff x="1662700" y="87500"/>
                <a:chExt cx="388800" cy="388800"/>
              </a:xfrm>
            </p:grpSpPr>
            <p:cxnSp>
              <p:nvCxnSpPr>
                <p:cNvPr id="654" name="Google Shape;654;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5" name="Google Shape;65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56" name="Google Shape;656;p23"/>
            <p:cNvGrpSpPr/>
            <p:nvPr/>
          </p:nvGrpSpPr>
          <p:grpSpPr>
            <a:xfrm>
              <a:off x="8878858" y="1324304"/>
              <a:ext cx="112719" cy="472999"/>
              <a:chOff x="8280966" y="3432128"/>
              <a:chExt cx="112719" cy="472999"/>
            </a:xfrm>
          </p:grpSpPr>
          <p:grpSp>
            <p:nvGrpSpPr>
              <p:cNvPr id="657" name="Google Shape;657;p23"/>
              <p:cNvGrpSpPr/>
              <p:nvPr/>
            </p:nvGrpSpPr>
            <p:grpSpPr>
              <a:xfrm>
                <a:off x="8281049" y="3432128"/>
                <a:ext cx="112635" cy="112674"/>
                <a:chOff x="1662700" y="87500"/>
                <a:chExt cx="388800" cy="388800"/>
              </a:xfrm>
            </p:grpSpPr>
            <p:cxnSp>
              <p:nvCxnSpPr>
                <p:cNvPr id="658" name="Google Shape;65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9" name="Google Shape;65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60" name="Google Shape;660;p23"/>
              <p:cNvGrpSpPr/>
              <p:nvPr/>
            </p:nvGrpSpPr>
            <p:grpSpPr>
              <a:xfrm>
                <a:off x="8280966" y="3612318"/>
                <a:ext cx="112607" cy="112607"/>
                <a:chOff x="3050281" y="152815"/>
                <a:chExt cx="549841" cy="549841"/>
              </a:xfrm>
            </p:grpSpPr>
            <p:grpSp>
              <p:nvGrpSpPr>
                <p:cNvPr id="661" name="Google Shape;661;p23"/>
                <p:cNvGrpSpPr/>
                <p:nvPr/>
              </p:nvGrpSpPr>
              <p:grpSpPr>
                <a:xfrm>
                  <a:off x="3130800" y="233350"/>
                  <a:ext cx="388800" cy="388800"/>
                  <a:chOff x="1662700" y="87500"/>
                  <a:chExt cx="388800" cy="388800"/>
                </a:xfrm>
              </p:grpSpPr>
              <p:cxnSp>
                <p:nvCxnSpPr>
                  <p:cNvPr id="662" name="Google Shape;662;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3" name="Google Shape;663;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64" name="Google Shape;664;p23"/>
                <p:cNvGrpSpPr/>
                <p:nvPr/>
              </p:nvGrpSpPr>
              <p:grpSpPr>
                <a:xfrm rot="2700000">
                  <a:off x="3130804" y="233337"/>
                  <a:ext cx="388796" cy="388796"/>
                  <a:chOff x="1662700" y="87500"/>
                  <a:chExt cx="388800" cy="388800"/>
                </a:xfrm>
              </p:grpSpPr>
              <p:cxnSp>
                <p:nvCxnSpPr>
                  <p:cNvPr id="665" name="Google Shape;66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6" name="Google Shape;666;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67" name="Google Shape;667;p23"/>
              <p:cNvGrpSpPr/>
              <p:nvPr/>
            </p:nvGrpSpPr>
            <p:grpSpPr>
              <a:xfrm>
                <a:off x="8281049" y="3792453"/>
                <a:ext cx="112635" cy="112674"/>
                <a:chOff x="1662700" y="87500"/>
                <a:chExt cx="388800" cy="388800"/>
              </a:xfrm>
            </p:grpSpPr>
            <p:cxnSp>
              <p:nvCxnSpPr>
                <p:cNvPr id="668" name="Google Shape;66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9" name="Google Shape;66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670"/>
        <p:cNvGrpSpPr/>
        <p:nvPr/>
      </p:nvGrpSpPr>
      <p:grpSpPr>
        <a:xfrm>
          <a:off x="0" y="0"/>
          <a:ext cx="0" cy="0"/>
          <a:chOff x="0" y="0"/>
          <a:chExt cx="0" cy="0"/>
        </a:xfrm>
      </p:grpSpPr>
      <p:sp>
        <p:nvSpPr>
          <p:cNvPr id="671" name="Google Shape;671;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2" name="Google Shape;672;p24"/>
          <p:cNvGrpSpPr/>
          <p:nvPr/>
        </p:nvGrpSpPr>
        <p:grpSpPr>
          <a:xfrm rot="5400000">
            <a:off x="6264265" y="2190069"/>
            <a:ext cx="4468745" cy="978659"/>
            <a:chOff x="4522831" y="818644"/>
            <a:chExt cx="4468745" cy="978659"/>
          </a:xfrm>
        </p:grpSpPr>
        <p:grpSp>
          <p:nvGrpSpPr>
            <p:cNvPr id="673" name="Google Shape;673;p24"/>
            <p:cNvGrpSpPr/>
            <p:nvPr/>
          </p:nvGrpSpPr>
          <p:grpSpPr>
            <a:xfrm rot="5400000">
              <a:off x="6692516" y="-878615"/>
              <a:ext cx="534724" cy="4041181"/>
              <a:chOff x="291701" y="600825"/>
              <a:chExt cx="534724" cy="2841300"/>
            </a:xfrm>
          </p:grpSpPr>
          <p:cxnSp>
            <p:nvCxnSpPr>
              <p:cNvPr id="674" name="Google Shape;674;p24"/>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24"/>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676" name="Google Shape;676;p24"/>
            <p:cNvGrpSpPr/>
            <p:nvPr/>
          </p:nvGrpSpPr>
          <p:grpSpPr>
            <a:xfrm rot="5400000">
              <a:off x="4702972" y="638504"/>
              <a:ext cx="112719" cy="472999"/>
              <a:chOff x="8280966" y="3432128"/>
              <a:chExt cx="112719" cy="472999"/>
            </a:xfrm>
          </p:grpSpPr>
          <p:grpSp>
            <p:nvGrpSpPr>
              <p:cNvPr id="677" name="Google Shape;677;p24"/>
              <p:cNvGrpSpPr/>
              <p:nvPr/>
            </p:nvGrpSpPr>
            <p:grpSpPr>
              <a:xfrm>
                <a:off x="8281049" y="3432128"/>
                <a:ext cx="112635" cy="112674"/>
                <a:chOff x="1662700" y="87500"/>
                <a:chExt cx="388800" cy="388800"/>
              </a:xfrm>
            </p:grpSpPr>
            <p:cxnSp>
              <p:nvCxnSpPr>
                <p:cNvPr id="678" name="Google Shape;678;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79" name="Google Shape;679;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80" name="Google Shape;680;p24"/>
              <p:cNvGrpSpPr/>
              <p:nvPr/>
            </p:nvGrpSpPr>
            <p:grpSpPr>
              <a:xfrm>
                <a:off x="8280966" y="3612318"/>
                <a:ext cx="112607" cy="112607"/>
                <a:chOff x="3050281" y="152815"/>
                <a:chExt cx="549841" cy="549841"/>
              </a:xfrm>
            </p:grpSpPr>
            <p:grpSp>
              <p:nvGrpSpPr>
                <p:cNvPr id="681" name="Google Shape;681;p24"/>
                <p:cNvGrpSpPr/>
                <p:nvPr/>
              </p:nvGrpSpPr>
              <p:grpSpPr>
                <a:xfrm>
                  <a:off x="3130800" y="233350"/>
                  <a:ext cx="388800" cy="388800"/>
                  <a:chOff x="1662700" y="87500"/>
                  <a:chExt cx="388800" cy="388800"/>
                </a:xfrm>
              </p:grpSpPr>
              <p:cxnSp>
                <p:nvCxnSpPr>
                  <p:cNvPr id="682" name="Google Shape;682;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83" name="Google Shape;683;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84" name="Google Shape;684;p24"/>
                <p:cNvGrpSpPr/>
                <p:nvPr/>
              </p:nvGrpSpPr>
              <p:grpSpPr>
                <a:xfrm rot="2700000">
                  <a:off x="3130804" y="233337"/>
                  <a:ext cx="388796" cy="388796"/>
                  <a:chOff x="1662700" y="87500"/>
                  <a:chExt cx="388800" cy="388800"/>
                </a:xfrm>
              </p:grpSpPr>
              <p:cxnSp>
                <p:nvCxnSpPr>
                  <p:cNvPr id="685" name="Google Shape;685;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86" name="Google Shape;686;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87" name="Google Shape;687;p24"/>
              <p:cNvGrpSpPr/>
              <p:nvPr/>
            </p:nvGrpSpPr>
            <p:grpSpPr>
              <a:xfrm>
                <a:off x="8281049" y="3792453"/>
                <a:ext cx="112635" cy="112674"/>
                <a:chOff x="1662700" y="87500"/>
                <a:chExt cx="388800" cy="388800"/>
              </a:xfrm>
            </p:grpSpPr>
            <p:cxnSp>
              <p:nvCxnSpPr>
                <p:cNvPr id="688" name="Google Shape;688;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89" name="Google Shape;689;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90" name="Google Shape;690;p24"/>
            <p:cNvGrpSpPr/>
            <p:nvPr/>
          </p:nvGrpSpPr>
          <p:grpSpPr>
            <a:xfrm>
              <a:off x="8878858" y="1324304"/>
              <a:ext cx="112719" cy="472999"/>
              <a:chOff x="8280966" y="3432128"/>
              <a:chExt cx="112719" cy="472999"/>
            </a:xfrm>
          </p:grpSpPr>
          <p:grpSp>
            <p:nvGrpSpPr>
              <p:cNvPr id="691" name="Google Shape;691;p24"/>
              <p:cNvGrpSpPr/>
              <p:nvPr/>
            </p:nvGrpSpPr>
            <p:grpSpPr>
              <a:xfrm>
                <a:off x="8281049" y="3432128"/>
                <a:ext cx="112635" cy="112674"/>
                <a:chOff x="1662700" y="87500"/>
                <a:chExt cx="388800" cy="388800"/>
              </a:xfrm>
            </p:grpSpPr>
            <p:cxnSp>
              <p:nvCxnSpPr>
                <p:cNvPr id="692" name="Google Shape;692;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93" name="Google Shape;693;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94" name="Google Shape;694;p24"/>
              <p:cNvGrpSpPr/>
              <p:nvPr/>
            </p:nvGrpSpPr>
            <p:grpSpPr>
              <a:xfrm>
                <a:off x="8280966" y="3612318"/>
                <a:ext cx="112607" cy="112607"/>
                <a:chOff x="3050281" y="152815"/>
                <a:chExt cx="549841" cy="549841"/>
              </a:xfrm>
            </p:grpSpPr>
            <p:grpSp>
              <p:nvGrpSpPr>
                <p:cNvPr id="695" name="Google Shape;695;p24"/>
                <p:cNvGrpSpPr/>
                <p:nvPr/>
              </p:nvGrpSpPr>
              <p:grpSpPr>
                <a:xfrm>
                  <a:off x="3130800" y="233350"/>
                  <a:ext cx="388800" cy="388800"/>
                  <a:chOff x="1662700" y="87500"/>
                  <a:chExt cx="388800" cy="388800"/>
                </a:xfrm>
              </p:grpSpPr>
              <p:cxnSp>
                <p:nvCxnSpPr>
                  <p:cNvPr id="696" name="Google Shape;696;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97" name="Google Shape;697;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98" name="Google Shape;698;p24"/>
                <p:cNvGrpSpPr/>
                <p:nvPr/>
              </p:nvGrpSpPr>
              <p:grpSpPr>
                <a:xfrm rot="2700000">
                  <a:off x="3130804" y="233337"/>
                  <a:ext cx="388796" cy="388796"/>
                  <a:chOff x="1662700" y="87500"/>
                  <a:chExt cx="388800" cy="388800"/>
                </a:xfrm>
              </p:grpSpPr>
              <p:cxnSp>
                <p:nvCxnSpPr>
                  <p:cNvPr id="699" name="Google Shape;699;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00" name="Google Shape;700;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701" name="Google Shape;701;p24"/>
              <p:cNvGrpSpPr/>
              <p:nvPr/>
            </p:nvGrpSpPr>
            <p:grpSpPr>
              <a:xfrm>
                <a:off x="8281049" y="3792453"/>
                <a:ext cx="112635" cy="112674"/>
                <a:chOff x="1662700" y="87500"/>
                <a:chExt cx="388800" cy="388800"/>
              </a:xfrm>
            </p:grpSpPr>
            <p:cxnSp>
              <p:nvCxnSpPr>
                <p:cNvPr id="702" name="Google Shape;702;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03" name="Google Shape;703;p2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4"/>
        <p:cNvGrpSpPr/>
        <p:nvPr/>
      </p:nvGrpSpPr>
      <p:grpSpPr>
        <a:xfrm>
          <a:off x="0" y="0"/>
          <a:ext cx="0" cy="0"/>
          <a:chOff x="0" y="0"/>
          <a:chExt cx="0" cy="0"/>
        </a:xfrm>
      </p:grpSpPr>
      <p:grpSp>
        <p:nvGrpSpPr>
          <p:cNvPr id="725" name="Google Shape;725;p29"/>
          <p:cNvGrpSpPr/>
          <p:nvPr/>
        </p:nvGrpSpPr>
        <p:grpSpPr>
          <a:xfrm rot="5400000">
            <a:off x="6264265" y="2190069"/>
            <a:ext cx="4468745" cy="978659"/>
            <a:chOff x="4522831" y="818644"/>
            <a:chExt cx="4468745" cy="978659"/>
          </a:xfrm>
        </p:grpSpPr>
        <p:grpSp>
          <p:nvGrpSpPr>
            <p:cNvPr id="726" name="Google Shape;726;p29"/>
            <p:cNvGrpSpPr/>
            <p:nvPr/>
          </p:nvGrpSpPr>
          <p:grpSpPr>
            <a:xfrm rot="5400000">
              <a:off x="6692516" y="-878615"/>
              <a:ext cx="534724" cy="4041181"/>
              <a:chOff x="291701" y="600825"/>
              <a:chExt cx="534724" cy="2841300"/>
            </a:xfrm>
          </p:grpSpPr>
          <p:cxnSp>
            <p:nvCxnSpPr>
              <p:cNvPr id="727" name="Google Shape;727;p29"/>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728" name="Google Shape;728;p29"/>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729" name="Google Shape;729;p29"/>
            <p:cNvGrpSpPr/>
            <p:nvPr/>
          </p:nvGrpSpPr>
          <p:grpSpPr>
            <a:xfrm rot="5400000">
              <a:off x="4702972" y="638504"/>
              <a:ext cx="112719" cy="472999"/>
              <a:chOff x="8280966" y="3432128"/>
              <a:chExt cx="112719" cy="472999"/>
            </a:xfrm>
          </p:grpSpPr>
          <p:grpSp>
            <p:nvGrpSpPr>
              <p:cNvPr id="730" name="Google Shape;730;p29"/>
              <p:cNvGrpSpPr/>
              <p:nvPr/>
            </p:nvGrpSpPr>
            <p:grpSpPr>
              <a:xfrm>
                <a:off x="8281049" y="3432128"/>
                <a:ext cx="112635" cy="112674"/>
                <a:chOff x="1662700" y="87500"/>
                <a:chExt cx="388800" cy="388800"/>
              </a:xfrm>
            </p:grpSpPr>
            <p:cxnSp>
              <p:nvCxnSpPr>
                <p:cNvPr id="731" name="Google Shape;731;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32" name="Google Shape;732;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33" name="Google Shape;733;p29"/>
              <p:cNvGrpSpPr/>
              <p:nvPr/>
            </p:nvGrpSpPr>
            <p:grpSpPr>
              <a:xfrm>
                <a:off x="8280966" y="3612318"/>
                <a:ext cx="112607" cy="112607"/>
                <a:chOff x="3050281" y="152815"/>
                <a:chExt cx="549841" cy="549841"/>
              </a:xfrm>
            </p:grpSpPr>
            <p:grpSp>
              <p:nvGrpSpPr>
                <p:cNvPr id="734" name="Google Shape;734;p29"/>
                <p:cNvGrpSpPr/>
                <p:nvPr/>
              </p:nvGrpSpPr>
              <p:grpSpPr>
                <a:xfrm>
                  <a:off x="3130800" y="233350"/>
                  <a:ext cx="388800" cy="388800"/>
                  <a:chOff x="1662700" y="87500"/>
                  <a:chExt cx="388800" cy="388800"/>
                </a:xfrm>
              </p:grpSpPr>
              <p:cxnSp>
                <p:nvCxnSpPr>
                  <p:cNvPr id="735" name="Google Shape;735;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36" name="Google Shape;736;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37" name="Google Shape;737;p29"/>
                <p:cNvGrpSpPr/>
                <p:nvPr/>
              </p:nvGrpSpPr>
              <p:grpSpPr>
                <a:xfrm rot="2700000">
                  <a:off x="3130804" y="233337"/>
                  <a:ext cx="388796" cy="388796"/>
                  <a:chOff x="1662700" y="87500"/>
                  <a:chExt cx="388800" cy="388800"/>
                </a:xfrm>
              </p:grpSpPr>
              <p:cxnSp>
                <p:nvCxnSpPr>
                  <p:cNvPr id="738" name="Google Shape;738;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39" name="Google Shape;739;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740" name="Google Shape;740;p29"/>
              <p:cNvGrpSpPr/>
              <p:nvPr/>
            </p:nvGrpSpPr>
            <p:grpSpPr>
              <a:xfrm>
                <a:off x="8281049" y="3792453"/>
                <a:ext cx="112635" cy="112674"/>
                <a:chOff x="1662700" y="87500"/>
                <a:chExt cx="388800" cy="388800"/>
              </a:xfrm>
            </p:grpSpPr>
            <p:cxnSp>
              <p:nvCxnSpPr>
                <p:cNvPr id="741" name="Google Shape;741;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42" name="Google Shape;742;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743" name="Google Shape;743;p29"/>
            <p:cNvGrpSpPr/>
            <p:nvPr/>
          </p:nvGrpSpPr>
          <p:grpSpPr>
            <a:xfrm>
              <a:off x="8878858" y="1324304"/>
              <a:ext cx="112719" cy="472999"/>
              <a:chOff x="8280966" y="3432128"/>
              <a:chExt cx="112719" cy="472999"/>
            </a:xfrm>
          </p:grpSpPr>
          <p:grpSp>
            <p:nvGrpSpPr>
              <p:cNvPr id="744" name="Google Shape;744;p29"/>
              <p:cNvGrpSpPr/>
              <p:nvPr/>
            </p:nvGrpSpPr>
            <p:grpSpPr>
              <a:xfrm>
                <a:off x="8281049" y="3432128"/>
                <a:ext cx="112635" cy="112674"/>
                <a:chOff x="1662700" y="87500"/>
                <a:chExt cx="388800" cy="388800"/>
              </a:xfrm>
            </p:grpSpPr>
            <p:cxnSp>
              <p:nvCxnSpPr>
                <p:cNvPr id="745" name="Google Shape;745;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46" name="Google Shape;746;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47" name="Google Shape;747;p29"/>
              <p:cNvGrpSpPr/>
              <p:nvPr/>
            </p:nvGrpSpPr>
            <p:grpSpPr>
              <a:xfrm>
                <a:off x="8280966" y="3612318"/>
                <a:ext cx="112607" cy="112607"/>
                <a:chOff x="3050281" y="152815"/>
                <a:chExt cx="549841" cy="549841"/>
              </a:xfrm>
            </p:grpSpPr>
            <p:grpSp>
              <p:nvGrpSpPr>
                <p:cNvPr id="748" name="Google Shape;748;p29"/>
                <p:cNvGrpSpPr/>
                <p:nvPr/>
              </p:nvGrpSpPr>
              <p:grpSpPr>
                <a:xfrm>
                  <a:off x="3130800" y="233350"/>
                  <a:ext cx="388800" cy="388800"/>
                  <a:chOff x="1662700" y="87500"/>
                  <a:chExt cx="388800" cy="388800"/>
                </a:xfrm>
              </p:grpSpPr>
              <p:cxnSp>
                <p:nvCxnSpPr>
                  <p:cNvPr id="749" name="Google Shape;749;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50" name="Google Shape;750;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51" name="Google Shape;751;p29"/>
                <p:cNvGrpSpPr/>
                <p:nvPr/>
              </p:nvGrpSpPr>
              <p:grpSpPr>
                <a:xfrm rot="2700000">
                  <a:off x="3130804" y="233337"/>
                  <a:ext cx="388796" cy="388796"/>
                  <a:chOff x="1662700" y="87500"/>
                  <a:chExt cx="388800" cy="388800"/>
                </a:xfrm>
              </p:grpSpPr>
              <p:cxnSp>
                <p:nvCxnSpPr>
                  <p:cNvPr id="752" name="Google Shape;752;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53" name="Google Shape;753;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754" name="Google Shape;754;p29"/>
              <p:cNvGrpSpPr/>
              <p:nvPr/>
            </p:nvGrpSpPr>
            <p:grpSpPr>
              <a:xfrm>
                <a:off x="8281049" y="3792453"/>
                <a:ext cx="112635" cy="112674"/>
                <a:chOff x="1662700" y="87500"/>
                <a:chExt cx="388800" cy="388800"/>
              </a:xfrm>
            </p:grpSpPr>
            <p:cxnSp>
              <p:nvCxnSpPr>
                <p:cNvPr id="755" name="Google Shape;755;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56" name="Google Shape;756;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grpSp>
        <p:nvGrpSpPr>
          <p:cNvPr id="757" name="Google Shape;757;p29"/>
          <p:cNvGrpSpPr/>
          <p:nvPr/>
        </p:nvGrpSpPr>
        <p:grpSpPr>
          <a:xfrm rot="-5400000">
            <a:off x="-1568299" y="1931694"/>
            <a:ext cx="4468745" cy="978659"/>
            <a:chOff x="4522831" y="818644"/>
            <a:chExt cx="4468745" cy="978659"/>
          </a:xfrm>
        </p:grpSpPr>
        <p:grpSp>
          <p:nvGrpSpPr>
            <p:cNvPr id="758" name="Google Shape;758;p29"/>
            <p:cNvGrpSpPr/>
            <p:nvPr/>
          </p:nvGrpSpPr>
          <p:grpSpPr>
            <a:xfrm rot="5400000">
              <a:off x="6692516" y="-878615"/>
              <a:ext cx="534724" cy="4041181"/>
              <a:chOff x="291701" y="600825"/>
              <a:chExt cx="534724" cy="2841300"/>
            </a:xfrm>
          </p:grpSpPr>
          <p:cxnSp>
            <p:nvCxnSpPr>
              <p:cNvPr id="759" name="Google Shape;759;p29"/>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760" name="Google Shape;760;p29"/>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761" name="Google Shape;761;p29"/>
            <p:cNvGrpSpPr/>
            <p:nvPr/>
          </p:nvGrpSpPr>
          <p:grpSpPr>
            <a:xfrm rot="5400000">
              <a:off x="4702972" y="638504"/>
              <a:ext cx="112719" cy="472999"/>
              <a:chOff x="8280966" y="3432128"/>
              <a:chExt cx="112719" cy="472999"/>
            </a:xfrm>
          </p:grpSpPr>
          <p:grpSp>
            <p:nvGrpSpPr>
              <p:cNvPr id="762" name="Google Shape;762;p29"/>
              <p:cNvGrpSpPr/>
              <p:nvPr/>
            </p:nvGrpSpPr>
            <p:grpSpPr>
              <a:xfrm>
                <a:off x="8281049" y="3432128"/>
                <a:ext cx="112635" cy="112674"/>
                <a:chOff x="1662700" y="87500"/>
                <a:chExt cx="388800" cy="388800"/>
              </a:xfrm>
            </p:grpSpPr>
            <p:cxnSp>
              <p:nvCxnSpPr>
                <p:cNvPr id="763" name="Google Shape;763;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64" name="Google Shape;764;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65" name="Google Shape;765;p29"/>
              <p:cNvGrpSpPr/>
              <p:nvPr/>
            </p:nvGrpSpPr>
            <p:grpSpPr>
              <a:xfrm>
                <a:off x="8280966" y="3612318"/>
                <a:ext cx="112607" cy="112607"/>
                <a:chOff x="3050281" y="152815"/>
                <a:chExt cx="549841" cy="549841"/>
              </a:xfrm>
            </p:grpSpPr>
            <p:grpSp>
              <p:nvGrpSpPr>
                <p:cNvPr id="766" name="Google Shape;766;p29"/>
                <p:cNvGrpSpPr/>
                <p:nvPr/>
              </p:nvGrpSpPr>
              <p:grpSpPr>
                <a:xfrm>
                  <a:off x="3130800" y="233350"/>
                  <a:ext cx="388800" cy="388800"/>
                  <a:chOff x="1662700" y="87500"/>
                  <a:chExt cx="388800" cy="388800"/>
                </a:xfrm>
              </p:grpSpPr>
              <p:cxnSp>
                <p:nvCxnSpPr>
                  <p:cNvPr id="767" name="Google Shape;767;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68" name="Google Shape;768;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69" name="Google Shape;769;p29"/>
                <p:cNvGrpSpPr/>
                <p:nvPr/>
              </p:nvGrpSpPr>
              <p:grpSpPr>
                <a:xfrm rot="2700000">
                  <a:off x="3130804" y="233337"/>
                  <a:ext cx="388796" cy="388796"/>
                  <a:chOff x="1662700" y="87500"/>
                  <a:chExt cx="388800" cy="388800"/>
                </a:xfrm>
              </p:grpSpPr>
              <p:cxnSp>
                <p:nvCxnSpPr>
                  <p:cNvPr id="770" name="Google Shape;770;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71" name="Google Shape;771;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772" name="Google Shape;772;p29"/>
              <p:cNvGrpSpPr/>
              <p:nvPr/>
            </p:nvGrpSpPr>
            <p:grpSpPr>
              <a:xfrm>
                <a:off x="8281049" y="3792453"/>
                <a:ext cx="112635" cy="112674"/>
                <a:chOff x="1662700" y="87500"/>
                <a:chExt cx="388800" cy="388800"/>
              </a:xfrm>
            </p:grpSpPr>
            <p:cxnSp>
              <p:nvCxnSpPr>
                <p:cNvPr id="773" name="Google Shape;773;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74" name="Google Shape;774;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775" name="Google Shape;775;p29"/>
            <p:cNvGrpSpPr/>
            <p:nvPr/>
          </p:nvGrpSpPr>
          <p:grpSpPr>
            <a:xfrm>
              <a:off x="8878858" y="1324304"/>
              <a:ext cx="112719" cy="472999"/>
              <a:chOff x="8280966" y="3432128"/>
              <a:chExt cx="112719" cy="472999"/>
            </a:xfrm>
          </p:grpSpPr>
          <p:grpSp>
            <p:nvGrpSpPr>
              <p:cNvPr id="776" name="Google Shape;776;p29"/>
              <p:cNvGrpSpPr/>
              <p:nvPr/>
            </p:nvGrpSpPr>
            <p:grpSpPr>
              <a:xfrm>
                <a:off x="8281049" y="3432128"/>
                <a:ext cx="112635" cy="112674"/>
                <a:chOff x="1662700" y="87500"/>
                <a:chExt cx="388800" cy="388800"/>
              </a:xfrm>
            </p:grpSpPr>
            <p:cxnSp>
              <p:nvCxnSpPr>
                <p:cNvPr id="777" name="Google Shape;777;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78" name="Google Shape;778;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79" name="Google Shape;779;p29"/>
              <p:cNvGrpSpPr/>
              <p:nvPr/>
            </p:nvGrpSpPr>
            <p:grpSpPr>
              <a:xfrm>
                <a:off x="8280966" y="3612318"/>
                <a:ext cx="112607" cy="112607"/>
                <a:chOff x="3050281" y="152815"/>
                <a:chExt cx="549841" cy="549841"/>
              </a:xfrm>
            </p:grpSpPr>
            <p:grpSp>
              <p:nvGrpSpPr>
                <p:cNvPr id="780" name="Google Shape;780;p29"/>
                <p:cNvGrpSpPr/>
                <p:nvPr/>
              </p:nvGrpSpPr>
              <p:grpSpPr>
                <a:xfrm>
                  <a:off x="3130800" y="233350"/>
                  <a:ext cx="388800" cy="388800"/>
                  <a:chOff x="1662700" y="87500"/>
                  <a:chExt cx="388800" cy="388800"/>
                </a:xfrm>
              </p:grpSpPr>
              <p:cxnSp>
                <p:nvCxnSpPr>
                  <p:cNvPr id="781" name="Google Shape;781;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82" name="Google Shape;782;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83" name="Google Shape;783;p29"/>
                <p:cNvGrpSpPr/>
                <p:nvPr/>
              </p:nvGrpSpPr>
              <p:grpSpPr>
                <a:xfrm rot="2700000">
                  <a:off x="3130804" y="233337"/>
                  <a:ext cx="388796" cy="388796"/>
                  <a:chOff x="1662700" y="87500"/>
                  <a:chExt cx="388800" cy="388800"/>
                </a:xfrm>
              </p:grpSpPr>
              <p:cxnSp>
                <p:nvCxnSpPr>
                  <p:cNvPr id="784" name="Google Shape;784;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85" name="Google Shape;785;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786" name="Google Shape;786;p29"/>
              <p:cNvGrpSpPr/>
              <p:nvPr/>
            </p:nvGrpSpPr>
            <p:grpSpPr>
              <a:xfrm>
                <a:off x="8281049" y="3792453"/>
                <a:ext cx="112635" cy="112674"/>
                <a:chOff x="1662700" y="87500"/>
                <a:chExt cx="388800" cy="388800"/>
              </a:xfrm>
            </p:grpSpPr>
            <p:cxnSp>
              <p:nvCxnSpPr>
                <p:cNvPr id="787" name="Google Shape;787;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88" name="Google Shape;788;p2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789"/>
        <p:cNvGrpSpPr/>
        <p:nvPr/>
      </p:nvGrpSpPr>
      <p:grpSpPr>
        <a:xfrm>
          <a:off x="0" y="0"/>
          <a:ext cx="0" cy="0"/>
          <a:chOff x="0" y="0"/>
          <a:chExt cx="0" cy="0"/>
        </a:xfrm>
      </p:grpSpPr>
      <p:grpSp>
        <p:nvGrpSpPr>
          <p:cNvPr id="790" name="Google Shape;790;p30"/>
          <p:cNvGrpSpPr/>
          <p:nvPr/>
        </p:nvGrpSpPr>
        <p:grpSpPr>
          <a:xfrm>
            <a:off x="228565" y="228299"/>
            <a:ext cx="8686424" cy="4682375"/>
            <a:chOff x="719500" y="3344478"/>
            <a:chExt cx="7710300" cy="4156200"/>
          </a:xfrm>
        </p:grpSpPr>
        <p:pic>
          <p:nvPicPr>
            <p:cNvPr id="791" name="Google Shape;791;p30"/>
            <p:cNvPicPr preferRelativeResize="0"/>
            <p:nvPr/>
          </p:nvPicPr>
          <p:blipFill rotWithShape="1">
            <a:blip r:embed="rId2">
              <a:alphaModFix amt="80000"/>
            </a:blip>
            <a:srcRect t="3169" b="15780"/>
            <a:stretch/>
          </p:blipFill>
          <p:spPr>
            <a:xfrm rot="10800000" flipH="1">
              <a:off x="729228" y="3344478"/>
              <a:ext cx="7691100" cy="4156200"/>
            </a:xfrm>
            <a:prstGeom prst="round1Rect">
              <a:avLst>
                <a:gd name="adj" fmla="val 50000"/>
              </a:avLst>
            </a:prstGeom>
            <a:noFill/>
            <a:ln w="9525" cap="flat" cmpd="sng">
              <a:solidFill>
                <a:schemeClr val="lt1"/>
              </a:solidFill>
              <a:prstDash val="solid"/>
              <a:round/>
              <a:headEnd type="none" w="sm" len="sm"/>
              <a:tailEnd type="none" w="sm" len="sm"/>
            </a:ln>
          </p:spPr>
        </p:pic>
        <p:cxnSp>
          <p:nvCxnSpPr>
            <p:cNvPr id="792" name="Google Shape;792;p30"/>
            <p:cNvCxnSpPr/>
            <p:nvPr/>
          </p:nvCxnSpPr>
          <p:spPr>
            <a:xfrm>
              <a:off x="719500" y="3510025"/>
              <a:ext cx="7710300" cy="0"/>
            </a:xfrm>
            <a:prstGeom prst="straightConnector1">
              <a:avLst/>
            </a:prstGeom>
            <a:noFill/>
            <a:ln w="9525" cap="flat" cmpd="sng">
              <a:solidFill>
                <a:schemeClr val="lt1"/>
              </a:solidFill>
              <a:prstDash val="solid"/>
              <a:round/>
              <a:headEnd type="none" w="med" len="med"/>
              <a:tailEnd type="none" w="med" len="med"/>
            </a:ln>
          </p:spPr>
        </p:cxnSp>
        <p:grpSp>
          <p:nvGrpSpPr>
            <p:cNvPr id="793" name="Google Shape;793;p30"/>
            <p:cNvGrpSpPr/>
            <p:nvPr/>
          </p:nvGrpSpPr>
          <p:grpSpPr>
            <a:xfrm rot="5400000" flipH="1">
              <a:off x="6224241" y="3339869"/>
              <a:ext cx="28647" cy="177117"/>
              <a:chOff x="6038025" y="856150"/>
              <a:chExt cx="281400" cy="1739850"/>
            </a:xfrm>
          </p:grpSpPr>
          <p:sp>
            <p:nvSpPr>
              <p:cNvPr id="794" name="Google Shape;794;p30"/>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30"/>
            <p:cNvGrpSpPr/>
            <p:nvPr/>
          </p:nvGrpSpPr>
          <p:grpSpPr>
            <a:xfrm rot="5400000" flipH="1">
              <a:off x="3462891" y="3339869"/>
              <a:ext cx="28647" cy="177117"/>
              <a:chOff x="6038025" y="856150"/>
              <a:chExt cx="281400" cy="1739850"/>
            </a:xfrm>
          </p:grpSpPr>
          <p:sp>
            <p:nvSpPr>
              <p:cNvPr id="799" name="Google Shape;799;p30"/>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30"/>
            <p:cNvGrpSpPr/>
            <p:nvPr/>
          </p:nvGrpSpPr>
          <p:grpSpPr>
            <a:xfrm rot="5400000" flipH="1">
              <a:off x="985166" y="3339869"/>
              <a:ext cx="28647" cy="177117"/>
              <a:chOff x="6038025" y="856150"/>
              <a:chExt cx="281400" cy="1739850"/>
            </a:xfrm>
          </p:grpSpPr>
          <p:sp>
            <p:nvSpPr>
              <p:cNvPr id="804" name="Google Shape;804;p30"/>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30"/>
            <p:cNvGrpSpPr/>
            <p:nvPr/>
          </p:nvGrpSpPr>
          <p:grpSpPr>
            <a:xfrm rot="5400000" flipH="1">
              <a:off x="8132941" y="3339869"/>
              <a:ext cx="28647" cy="177117"/>
              <a:chOff x="6038025" y="856150"/>
              <a:chExt cx="281400" cy="1739850"/>
            </a:xfrm>
          </p:grpSpPr>
          <p:sp>
            <p:nvSpPr>
              <p:cNvPr id="809" name="Google Shape;809;p30"/>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3" name="Google Shape;813;p30"/>
          <p:cNvGrpSpPr/>
          <p:nvPr/>
        </p:nvGrpSpPr>
        <p:grpSpPr>
          <a:xfrm>
            <a:off x="8310567" y="1779442"/>
            <a:ext cx="204959" cy="848328"/>
            <a:chOff x="8812923" y="1779442"/>
            <a:chExt cx="204959" cy="848328"/>
          </a:xfrm>
        </p:grpSpPr>
        <p:grpSp>
          <p:nvGrpSpPr>
            <p:cNvPr id="814" name="Google Shape;814;p30"/>
            <p:cNvGrpSpPr/>
            <p:nvPr/>
          </p:nvGrpSpPr>
          <p:grpSpPr>
            <a:xfrm>
              <a:off x="8861605" y="1779442"/>
              <a:ext cx="112719" cy="472999"/>
              <a:chOff x="8280966" y="3432128"/>
              <a:chExt cx="112719" cy="472999"/>
            </a:xfrm>
          </p:grpSpPr>
          <p:grpSp>
            <p:nvGrpSpPr>
              <p:cNvPr id="815" name="Google Shape;815;p30"/>
              <p:cNvGrpSpPr/>
              <p:nvPr/>
            </p:nvGrpSpPr>
            <p:grpSpPr>
              <a:xfrm>
                <a:off x="8281049" y="3432128"/>
                <a:ext cx="112635" cy="112674"/>
                <a:chOff x="1662700" y="87500"/>
                <a:chExt cx="388800" cy="388800"/>
              </a:xfrm>
            </p:grpSpPr>
            <p:cxnSp>
              <p:nvCxnSpPr>
                <p:cNvPr id="816" name="Google Shape;816;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817" name="Google Shape;817;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818" name="Google Shape;818;p30"/>
              <p:cNvGrpSpPr/>
              <p:nvPr/>
            </p:nvGrpSpPr>
            <p:grpSpPr>
              <a:xfrm>
                <a:off x="8280966" y="3612318"/>
                <a:ext cx="112607" cy="112607"/>
                <a:chOff x="3050281" y="152815"/>
                <a:chExt cx="549841" cy="549841"/>
              </a:xfrm>
            </p:grpSpPr>
            <p:grpSp>
              <p:nvGrpSpPr>
                <p:cNvPr id="819" name="Google Shape;819;p30"/>
                <p:cNvGrpSpPr/>
                <p:nvPr/>
              </p:nvGrpSpPr>
              <p:grpSpPr>
                <a:xfrm>
                  <a:off x="3130800" y="233350"/>
                  <a:ext cx="388800" cy="388800"/>
                  <a:chOff x="1662700" y="87500"/>
                  <a:chExt cx="388800" cy="388800"/>
                </a:xfrm>
              </p:grpSpPr>
              <p:cxnSp>
                <p:nvCxnSpPr>
                  <p:cNvPr id="820" name="Google Shape;820;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821" name="Google Shape;821;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822" name="Google Shape;822;p30"/>
                <p:cNvGrpSpPr/>
                <p:nvPr/>
              </p:nvGrpSpPr>
              <p:grpSpPr>
                <a:xfrm rot="2700000">
                  <a:off x="3130804" y="233337"/>
                  <a:ext cx="388796" cy="388796"/>
                  <a:chOff x="1662700" y="87500"/>
                  <a:chExt cx="388800" cy="388800"/>
                </a:xfrm>
              </p:grpSpPr>
              <p:cxnSp>
                <p:nvCxnSpPr>
                  <p:cNvPr id="823" name="Google Shape;823;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824" name="Google Shape;824;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825" name="Google Shape;825;p30"/>
              <p:cNvGrpSpPr/>
              <p:nvPr/>
            </p:nvGrpSpPr>
            <p:grpSpPr>
              <a:xfrm>
                <a:off x="8281049" y="3792453"/>
                <a:ext cx="112635" cy="112674"/>
                <a:chOff x="1662700" y="87500"/>
                <a:chExt cx="388800" cy="388800"/>
              </a:xfrm>
            </p:grpSpPr>
            <p:cxnSp>
              <p:nvCxnSpPr>
                <p:cNvPr id="826" name="Google Shape;826;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827" name="Google Shape;827;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sp>
          <p:nvSpPr>
            <p:cNvPr id="828" name="Google Shape;828;p30"/>
            <p:cNvSpPr/>
            <p:nvPr/>
          </p:nvSpPr>
          <p:spPr>
            <a:xfrm>
              <a:off x="8812923" y="244374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30"/>
          <p:cNvGrpSpPr/>
          <p:nvPr/>
        </p:nvGrpSpPr>
        <p:grpSpPr>
          <a:xfrm>
            <a:off x="617189" y="1779442"/>
            <a:ext cx="204959" cy="848328"/>
            <a:chOff x="126123" y="1779442"/>
            <a:chExt cx="204959" cy="848328"/>
          </a:xfrm>
        </p:grpSpPr>
        <p:grpSp>
          <p:nvGrpSpPr>
            <p:cNvPr id="830" name="Google Shape;830;p30"/>
            <p:cNvGrpSpPr/>
            <p:nvPr/>
          </p:nvGrpSpPr>
          <p:grpSpPr>
            <a:xfrm>
              <a:off x="175055" y="1779442"/>
              <a:ext cx="112719" cy="472999"/>
              <a:chOff x="8280966" y="3432128"/>
              <a:chExt cx="112719" cy="472999"/>
            </a:xfrm>
          </p:grpSpPr>
          <p:grpSp>
            <p:nvGrpSpPr>
              <p:cNvPr id="831" name="Google Shape;831;p30"/>
              <p:cNvGrpSpPr/>
              <p:nvPr/>
            </p:nvGrpSpPr>
            <p:grpSpPr>
              <a:xfrm>
                <a:off x="8281049" y="3432128"/>
                <a:ext cx="112635" cy="112674"/>
                <a:chOff x="1662700" y="87500"/>
                <a:chExt cx="388800" cy="388800"/>
              </a:xfrm>
            </p:grpSpPr>
            <p:cxnSp>
              <p:nvCxnSpPr>
                <p:cNvPr id="832" name="Google Shape;832;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833" name="Google Shape;833;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834" name="Google Shape;834;p30"/>
              <p:cNvGrpSpPr/>
              <p:nvPr/>
            </p:nvGrpSpPr>
            <p:grpSpPr>
              <a:xfrm>
                <a:off x="8280966" y="3612318"/>
                <a:ext cx="112607" cy="112607"/>
                <a:chOff x="3050281" y="152815"/>
                <a:chExt cx="549841" cy="549841"/>
              </a:xfrm>
            </p:grpSpPr>
            <p:grpSp>
              <p:nvGrpSpPr>
                <p:cNvPr id="835" name="Google Shape;835;p30"/>
                <p:cNvGrpSpPr/>
                <p:nvPr/>
              </p:nvGrpSpPr>
              <p:grpSpPr>
                <a:xfrm>
                  <a:off x="3130800" y="233350"/>
                  <a:ext cx="388800" cy="388800"/>
                  <a:chOff x="1662700" y="87500"/>
                  <a:chExt cx="388800" cy="388800"/>
                </a:xfrm>
              </p:grpSpPr>
              <p:cxnSp>
                <p:nvCxnSpPr>
                  <p:cNvPr id="836" name="Google Shape;836;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837" name="Google Shape;837;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838" name="Google Shape;838;p30"/>
                <p:cNvGrpSpPr/>
                <p:nvPr/>
              </p:nvGrpSpPr>
              <p:grpSpPr>
                <a:xfrm rot="2700000">
                  <a:off x="3130804" y="233337"/>
                  <a:ext cx="388796" cy="388796"/>
                  <a:chOff x="1662700" y="87500"/>
                  <a:chExt cx="388800" cy="388800"/>
                </a:xfrm>
              </p:grpSpPr>
              <p:cxnSp>
                <p:nvCxnSpPr>
                  <p:cNvPr id="839" name="Google Shape;839;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840" name="Google Shape;840;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841" name="Google Shape;841;p30"/>
              <p:cNvGrpSpPr/>
              <p:nvPr/>
            </p:nvGrpSpPr>
            <p:grpSpPr>
              <a:xfrm>
                <a:off x="8281049" y="3792453"/>
                <a:ext cx="112635" cy="112674"/>
                <a:chOff x="1662700" y="87500"/>
                <a:chExt cx="388800" cy="388800"/>
              </a:xfrm>
            </p:grpSpPr>
            <p:cxnSp>
              <p:nvCxnSpPr>
                <p:cNvPr id="842" name="Google Shape;842;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843" name="Google Shape;843;p3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sp>
          <p:nvSpPr>
            <p:cNvPr id="844" name="Google Shape;844;p30"/>
            <p:cNvSpPr/>
            <p:nvPr/>
          </p:nvSpPr>
          <p:spPr>
            <a:xfrm>
              <a:off x="126123" y="244374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50">
                <a:latin typeface="Didact Gothic"/>
                <a:ea typeface="Didact Gothic"/>
                <a:cs typeface="Didact Gothic"/>
                <a:sym typeface="Didact Gothic"/>
              </a:defRPr>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 name="Google Shape;18;p4"/>
          <p:cNvGrpSpPr/>
          <p:nvPr/>
        </p:nvGrpSpPr>
        <p:grpSpPr>
          <a:xfrm>
            <a:off x="4522831" y="186644"/>
            <a:ext cx="4468745" cy="978659"/>
            <a:chOff x="4522831" y="818644"/>
            <a:chExt cx="4468745" cy="978659"/>
          </a:xfrm>
        </p:grpSpPr>
        <p:grpSp>
          <p:nvGrpSpPr>
            <p:cNvPr id="19" name="Google Shape;19;p4"/>
            <p:cNvGrpSpPr/>
            <p:nvPr/>
          </p:nvGrpSpPr>
          <p:grpSpPr>
            <a:xfrm rot="5400000">
              <a:off x="6692516" y="-878615"/>
              <a:ext cx="534724" cy="4041181"/>
              <a:chOff x="291701" y="600825"/>
              <a:chExt cx="534724" cy="2841300"/>
            </a:xfrm>
          </p:grpSpPr>
          <p:cxnSp>
            <p:nvCxnSpPr>
              <p:cNvPr id="20" name="Google Shape;20;p4"/>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4"/>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22" name="Google Shape;22;p4"/>
            <p:cNvGrpSpPr/>
            <p:nvPr/>
          </p:nvGrpSpPr>
          <p:grpSpPr>
            <a:xfrm rot="5400000">
              <a:off x="4702972" y="638504"/>
              <a:ext cx="112719" cy="472999"/>
              <a:chOff x="8280966" y="3432128"/>
              <a:chExt cx="112719" cy="472999"/>
            </a:xfrm>
          </p:grpSpPr>
          <p:grpSp>
            <p:nvGrpSpPr>
              <p:cNvPr id="23" name="Google Shape;23;p4"/>
              <p:cNvGrpSpPr/>
              <p:nvPr/>
            </p:nvGrpSpPr>
            <p:grpSpPr>
              <a:xfrm>
                <a:off x="8281049" y="3432128"/>
                <a:ext cx="112635" cy="112674"/>
                <a:chOff x="1662700" y="87500"/>
                <a:chExt cx="388800" cy="388800"/>
              </a:xfrm>
            </p:grpSpPr>
            <p:cxnSp>
              <p:nvCxnSpPr>
                <p:cNvPr id="24" name="Google Shape;24;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5" name="Google Shape;25;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6" name="Google Shape;26;p4"/>
              <p:cNvGrpSpPr/>
              <p:nvPr/>
            </p:nvGrpSpPr>
            <p:grpSpPr>
              <a:xfrm>
                <a:off x="8280966" y="3612318"/>
                <a:ext cx="112607" cy="112607"/>
                <a:chOff x="3050281" y="152815"/>
                <a:chExt cx="549841" cy="549841"/>
              </a:xfrm>
            </p:grpSpPr>
            <p:grpSp>
              <p:nvGrpSpPr>
                <p:cNvPr id="27" name="Google Shape;27;p4"/>
                <p:cNvGrpSpPr/>
                <p:nvPr/>
              </p:nvGrpSpPr>
              <p:grpSpPr>
                <a:xfrm>
                  <a:off x="3130800" y="233350"/>
                  <a:ext cx="388800" cy="388800"/>
                  <a:chOff x="1662700" y="87500"/>
                  <a:chExt cx="388800" cy="388800"/>
                </a:xfrm>
              </p:grpSpPr>
              <p:cxnSp>
                <p:nvCxnSpPr>
                  <p:cNvPr id="28" name="Google Shape;28;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9" name="Google Shape;29;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30" name="Google Shape;30;p4"/>
                <p:cNvGrpSpPr/>
                <p:nvPr/>
              </p:nvGrpSpPr>
              <p:grpSpPr>
                <a:xfrm rot="2700000">
                  <a:off x="3130804" y="233337"/>
                  <a:ext cx="388796" cy="388796"/>
                  <a:chOff x="1662700" y="87500"/>
                  <a:chExt cx="388800" cy="388800"/>
                </a:xfrm>
              </p:grpSpPr>
              <p:cxnSp>
                <p:nvCxnSpPr>
                  <p:cNvPr id="31" name="Google Shape;31;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2" name="Google Shape;32;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33" name="Google Shape;33;p4"/>
              <p:cNvGrpSpPr/>
              <p:nvPr/>
            </p:nvGrpSpPr>
            <p:grpSpPr>
              <a:xfrm>
                <a:off x="8281049" y="3792453"/>
                <a:ext cx="112635" cy="112674"/>
                <a:chOff x="1662700" y="87500"/>
                <a:chExt cx="388800" cy="388800"/>
              </a:xfrm>
            </p:grpSpPr>
            <p:cxnSp>
              <p:nvCxnSpPr>
                <p:cNvPr id="34" name="Google Shape;34;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5" name="Google Shape;35;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36" name="Google Shape;36;p4"/>
            <p:cNvGrpSpPr/>
            <p:nvPr/>
          </p:nvGrpSpPr>
          <p:grpSpPr>
            <a:xfrm>
              <a:off x="8878858" y="1324304"/>
              <a:ext cx="112719" cy="472999"/>
              <a:chOff x="8280966" y="3432128"/>
              <a:chExt cx="112719" cy="472999"/>
            </a:xfrm>
          </p:grpSpPr>
          <p:grpSp>
            <p:nvGrpSpPr>
              <p:cNvPr id="37" name="Google Shape;37;p4"/>
              <p:cNvGrpSpPr/>
              <p:nvPr/>
            </p:nvGrpSpPr>
            <p:grpSpPr>
              <a:xfrm>
                <a:off x="8281049" y="3432128"/>
                <a:ext cx="112635" cy="112674"/>
                <a:chOff x="1662700" y="87500"/>
                <a:chExt cx="388800" cy="388800"/>
              </a:xfrm>
            </p:grpSpPr>
            <p:cxnSp>
              <p:nvCxnSpPr>
                <p:cNvPr id="38" name="Google Shape;38;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40" name="Google Shape;40;p4"/>
              <p:cNvGrpSpPr/>
              <p:nvPr/>
            </p:nvGrpSpPr>
            <p:grpSpPr>
              <a:xfrm>
                <a:off x="8280966" y="3612318"/>
                <a:ext cx="112607" cy="112607"/>
                <a:chOff x="3050281" y="152815"/>
                <a:chExt cx="549841" cy="549841"/>
              </a:xfrm>
            </p:grpSpPr>
            <p:grpSp>
              <p:nvGrpSpPr>
                <p:cNvPr id="41" name="Google Shape;41;p4"/>
                <p:cNvGrpSpPr/>
                <p:nvPr/>
              </p:nvGrpSpPr>
              <p:grpSpPr>
                <a:xfrm>
                  <a:off x="3130800" y="233350"/>
                  <a:ext cx="388800" cy="388800"/>
                  <a:chOff x="1662700" y="87500"/>
                  <a:chExt cx="388800" cy="388800"/>
                </a:xfrm>
              </p:grpSpPr>
              <p:cxnSp>
                <p:nvCxnSpPr>
                  <p:cNvPr id="42" name="Google Shape;42;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43" name="Google Shape;43;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44" name="Google Shape;44;p4"/>
                <p:cNvGrpSpPr/>
                <p:nvPr/>
              </p:nvGrpSpPr>
              <p:grpSpPr>
                <a:xfrm rot="2700000">
                  <a:off x="3130804" y="233337"/>
                  <a:ext cx="388796" cy="388796"/>
                  <a:chOff x="1662700" y="87500"/>
                  <a:chExt cx="388800" cy="388800"/>
                </a:xfrm>
              </p:grpSpPr>
              <p:cxnSp>
                <p:nvCxnSpPr>
                  <p:cNvPr id="45" name="Google Shape;45;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46" name="Google Shape;46;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47" name="Google Shape;47;p4"/>
              <p:cNvGrpSpPr/>
              <p:nvPr/>
            </p:nvGrpSpPr>
            <p:grpSpPr>
              <a:xfrm>
                <a:off x="8281049" y="3792453"/>
                <a:ext cx="112635" cy="112674"/>
                <a:chOff x="1662700" y="87500"/>
                <a:chExt cx="388800" cy="388800"/>
              </a:xfrm>
            </p:grpSpPr>
            <p:cxnSp>
              <p:nvCxnSpPr>
                <p:cNvPr id="48" name="Google Shape;48;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49" name="Google Shape;49;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grpSp>
        <p:nvGrpSpPr>
          <p:cNvPr id="50" name="Google Shape;50;p4"/>
          <p:cNvGrpSpPr/>
          <p:nvPr/>
        </p:nvGrpSpPr>
        <p:grpSpPr>
          <a:xfrm rot="-5400000">
            <a:off x="-1568299" y="1931694"/>
            <a:ext cx="4468745" cy="978659"/>
            <a:chOff x="4522831" y="818644"/>
            <a:chExt cx="4468745" cy="978659"/>
          </a:xfrm>
        </p:grpSpPr>
        <p:grpSp>
          <p:nvGrpSpPr>
            <p:cNvPr id="51" name="Google Shape;51;p4"/>
            <p:cNvGrpSpPr/>
            <p:nvPr/>
          </p:nvGrpSpPr>
          <p:grpSpPr>
            <a:xfrm rot="5400000">
              <a:off x="6692516" y="-878615"/>
              <a:ext cx="534724" cy="4041181"/>
              <a:chOff x="291701" y="600825"/>
              <a:chExt cx="534724" cy="2841300"/>
            </a:xfrm>
          </p:grpSpPr>
          <p:cxnSp>
            <p:nvCxnSpPr>
              <p:cNvPr id="52" name="Google Shape;52;p4"/>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53" name="Google Shape;53;p4"/>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54" name="Google Shape;54;p4"/>
            <p:cNvGrpSpPr/>
            <p:nvPr/>
          </p:nvGrpSpPr>
          <p:grpSpPr>
            <a:xfrm rot="5400000">
              <a:off x="4702972" y="638504"/>
              <a:ext cx="112719" cy="472999"/>
              <a:chOff x="8280966" y="3432128"/>
              <a:chExt cx="112719" cy="472999"/>
            </a:xfrm>
          </p:grpSpPr>
          <p:grpSp>
            <p:nvGrpSpPr>
              <p:cNvPr id="55" name="Google Shape;55;p4"/>
              <p:cNvGrpSpPr/>
              <p:nvPr/>
            </p:nvGrpSpPr>
            <p:grpSpPr>
              <a:xfrm>
                <a:off x="8281049" y="3432128"/>
                <a:ext cx="112635" cy="112674"/>
                <a:chOff x="1662700" y="87500"/>
                <a:chExt cx="388800" cy="388800"/>
              </a:xfrm>
            </p:grpSpPr>
            <p:cxnSp>
              <p:nvCxnSpPr>
                <p:cNvPr id="56" name="Google Shape;56;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57" name="Google Shape;57;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58" name="Google Shape;58;p4"/>
              <p:cNvGrpSpPr/>
              <p:nvPr/>
            </p:nvGrpSpPr>
            <p:grpSpPr>
              <a:xfrm>
                <a:off x="8280966" y="3612318"/>
                <a:ext cx="112607" cy="112607"/>
                <a:chOff x="3050281" y="152815"/>
                <a:chExt cx="549841" cy="549841"/>
              </a:xfrm>
            </p:grpSpPr>
            <p:grpSp>
              <p:nvGrpSpPr>
                <p:cNvPr id="59" name="Google Shape;59;p4"/>
                <p:cNvGrpSpPr/>
                <p:nvPr/>
              </p:nvGrpSpPr>
              <p:grpSpPr>
                <a:xfrm>
                  <a:off x="3130800" y="233350"/>
                  <a:ext cx="388800" cy="388800"/>
                  <a:chOff x="1662700" y="87500"/>
                  <a:chExt cx="388800" cy="388800"/>
                </a:xfrm>
              </p:grpSpPr>
              <p:cxnSp>
                <p:nvCxnSpPr>
                  <p:cNvPr id="60" name="Google Shape;60;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1" name="Google Shape;61;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2" name="Google Shape;62;p4"/>
                <p:cNvGrpSpPr/>
                <p:nvPr/>
              </p:nvGrpSpPr>
              <p:grpSpPr>
                <a:xfrm rot="2700000">
                  <a:off x="3130804" y="233337"/>
                  <a:ext cx="388796" cy="388796"/>
                  <a:chOff x="1662700" y="87500"/>
                  <a:chExt cx="388800" cy="388800"/>
                </a:xfrm>
              </p:grpSpPr>
              <p:cxnSp>
                <p:nvCxnSpPr>
                  <p:cNvPr id="63" name="Google Shape;63;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4" name="Google Shape;64;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5" name="Google Shape;65;p4"/>
              <p:cNvGrpSpPr/>
              <p:nvPr/>
            </p:nvGrpSpPr>
            <p:grpSpPr>
              <a:xfrm>
                <a:off x="8281049" y="3792453"/>
                <a:ext cx="112635" cy="112674"/>
                <a:chOff x="1662700" y="87500"/>
                <a:chExt cx="388800" cy="388800"/>
              </a:xfrm>
            </p:grpSpPr>
            <p:cxnSp>
              <p:nvCxnSpPr>
                <p:cNvPr id="66" name="Google Shape;66;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7" name="Google Shape;67;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8" name="Google Shape;68;p4"/>
            <p:cNvGrpSpPr/>
            <p:nvPr/>
          </p:nvGrpSpPr>
          <p:grpSpPr>
            <a:xfrm>
              <a:off x="8878858" y="1324304"/>
              <a:ext cx="112719" cy="472999"/>
              <a:chOff x="8280966" y="3432128"/>
              <a:chExt cx="112719" cy="472999"/>
            </a:xfrm>
          </p:grpSpPr>
          <p:grpSp>
            <p:nvGrpSpPr>
              <p:cNvPr id="69" name="Google Shape;69;p4"/>
              <p:cNvGrpSpPr/>
              <p:nvPr/>
            </p:nvGrpSpPr>
            <p:grpSpPr>
              <a:xfrm>
                <a:off x="8281049" y="3432128"/>
                <a:ext cx="112635" cy="112674"/>
                <a:chOff x="1662700" y="87500"/>
                <a:chExt cx="388800" cy="388800"/>
              </a:xfrm>
            </p:grpSpPr>
            <p:cxnSp>
              <p:nvCxnSpPr>
                <p:cNvPr id="70" name="Google Shape;70;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1" name="Google Shape;71;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2" name="Google Shape;72;p4"/>
              <p:cNvGrpSpPr/>
              <p:nvPr/>
            </p:nvGrpSpPr>
            <p:grpSpPr>
              <a:xfrm>
                <a:off x="8280966" y="3612318"/>
                <a:ext cx="112607" cy="112607"/>
                <a:chOff x="3050281" y="152815"/>
                <a:chExt cx="549841" cy="549841"/>
              </a:xfrm>
            </p:grpSpPr>
            <p:grpSp>
              <p:nvGrpSpPr>
                <p:cNvPr id="73" name="Google Shape;73;p4"/>
                <p:cNvGrpSpPr/>
                <p:nvPr/>
              </p:nvGrpSpPr>
              <p:grpSpPr>
                <a:xfrm>
                  <a:off x="3130800" y="233350"/>
                  <a:ext cx="388800" cy="388800"/>
                  <a:chOff x="1662700" y="87500"/>
                  <a:chExt cx="388800" cy="388800"/>
                </a:xfrm>
              </p:grpSpPr>
              <p:cxnSp>
                <p:nvCxnSpPr>
                  <p:cNvPr id="74" name="Google Shape;74;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76" name="Google Shape;76;p4"/>
                <p:cNvGrpSpPr/>
                <p:nvPr/>
              </p:nvGrpSpPr>
              <p:grpSpPr>
                <a:xfrm rot="2700000">
                  <a:off x="3130804" y="233337"/>
                  <a:ext cx="388796" cy="388796"/>
                  <a:chOff x="1662700" y="87500"/>
                  <a:chExt cx="388800" cy="388800"/>
                </a:xfrm>
              </p:grpSpPr>
              <p:cxnSp>
                <p:nvCxnSpPr>
                  <p:cNvPr id="77" name="Google Shape;77;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78" name="Google Shape;78;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79" name="Google Shape;79;p4"/>
              <p:cNvGrpSpPr/>
              <p:nvPr/>
            </p:nvGrpSpPr>
            <p:grpSpPr>
              <a:xfrm>
                <a:off x="8281049" y="3792453"/>
                <a:ext cx="112635" cy="112674"/>
                <a:chOff x="1662700" y="87500"/>
                <a:chExt cx="388800" cy="388800"/>
              </a:xfrm>
            </p:grpSpPr>
            <p:cxnSp>
              <p:nvCxnSpPr>
                <p:cNvPr id="80" name="Google Shape;80;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81" name="Google Shape;81;p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4" name="Google Shape;154;p6"/>
          <p:cNvGrpSpPr/>
          <p:nvPr/>
        </p:nvGrpSpPr>
        <p:grpSpPr>
          <a:xfrm rot="-5400000">
            <a:off x="-1568299" y="1931694"/>
            <a:ext cx="4468745" cy="978659"/>
            <a:chOff x="4522831" y="818644"/>
            <a:chExt cx="4468745" cy="978659"/>
          </a:xfrm>
        </p:grpSpPr>
        <p:grpSp>
          <p:nvGrpSpPr>
            <p:cNvPr id="155" name="Google Shape;155;p6"/>
            <p:cNvGrpSpPr/>
            <p:nvPr/>
          </p:nvGrpSpPr>
          <p:grpSpPr>
            <a:xfrm rot="5400000">
              <a:off x="6692516" y="-878615"/>
              <a:ext cx="534724" cy="4041181"/>
              <a:chOff x="291701" y="600825"/>
              <a:chExt cx="534724" cy="2841300"/>
            </a:xfrm>
          </p:grpSpPr>
          <p:cxnSp>
            <p:nvCxnSpPr>
              <p:cNvPr id="156" name="Google Shape;156;p6"/>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157" name="Google Shape;157;p6"/>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158" name="Google Shape;158;p6"/>
            <p:cNvGrpSpPr/>
            <p:nvPr/>
          </p:nvGrpSpPr>
          <p:grpSpPr>
            <a:xfrm rot="5400000">
              <a:off x="4702972" y="638504"/>
              <a:ext cx="112719" cy="472999"/>
              <a:chOff x="8280966" y="3432128"/>
              <a:chExt cx="112719" cy="472999"/>
            </a:xfrm>
          </p:grpSpPr>
          <p:grpSp>
            <p:nvGrpSpPr>
              <p:cNvPr id="159" name="Google Shape;159;p6"/>
              <p:cNvGrpSpPr/>
              <p:nvPr/>
            </p:nvGrpSpPr>
            <p:grpSpPr>
              <a:xfrm>
                <a:off x="8281049" y="3432128"/>
                <a:ext cx="112635" cy="112674"/>
                <a:chOff x="1662700" y="87500"/>
                <a:chExt cx="388800" cy="388800"/>
              </a:xfrm>
            </p:grpSpPr>
            <p:cxnSp>
              <p:nvCxnSpPr>
                <p:cNvPr id="160" name="Google Shape;160;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1" name="Google Shape;161;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62" name="Google Shape;162;p6"/>
              <p:cNvGrpSpPr/>
              <p:nvPr/>
            </p:nvGrpSpPr>
            <p:grpSpPr>
              <a:xfrm>
                <a:off x="8280966" y="3612318"/>
                <a:ext cx="112607" cy="112607"/>
                <a:chOff x="3050281" y="152815"/>
                <a:chExt cx="549841" cy="549841"/>
              </a:xfrm>
            </p:grpSpPr>
            <p:grpSp>
              <p:nvGrpSpPr>
                <p:cNvPr id="163" name="Google Shape;163;p6"/>
                <p:cNvGrpSpPr/>
                <p:nvPr/>
              </p:nvGrpSpPr>
              <p:grpSpPr>
                <a:xfrm>
                  <a:off x="3130800" y="233350"/>
                  <a:ext cx="388800" cy="388800"/>
                  <a:chOff x="1662700" y="87500"/>
                  <a:chExt cx="388800" cy="388800"/>
                </a:xfrm>
              </p:grpSpPr>
              <p:cxnSp>
                <p:nvCxnSpPr>
                  <p:cNvPr id="164" name="Google Shape;164;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5" name="Google Shape;165;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66" name="Google Shape;166;p6"/>
                <p:cNvGrpSpPr/>
                <p:nvPr/>
              </p:nvGrpSpPr>
              <p:grpSpPr>
                <a:xfrm rot="2700000">
                  <a:off x="3130804" y="233337"/>
                  <a:ext cx="388796" cy="388796"/>
                  <a:chOff x="1662700" y="87500"/>
                  <a:chExt cx="388800" cy="388800"/>
                </a:xfrm>
              </p:grpSpPr>
              <p:cxnSp>
                <p:nvCxnSpPr>
                  <p:cNvPr id="167" name="Google Shape;167;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8" name="Google Shape;168;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69" name="Google Shape;169;p6"/>
              <p:cNvGrpSpPr/>
              <p:nvPr/>
            </p:nvGrpSpPr>
            <p:grpSpPr>
              <a:xfrm>
                <a:off x="8281049" y="3792453"/>
                <a:ext cx="112635" cy="112674"/>
                <a:chOff x="1662700" y="87500"/>
                <a:chExt cx="388800" cy="388800"/>
              </a:xfrm>
            </p:grpSpPr>
            <p:cxnSp>
              <p:nvCxnSpPr>
                <p:cNvPr id="170" name="Google Shape;170;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71" name="Google Shape;171;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72" name="Google Shape;172;p6"/>
            <p:cNvGrpSpPr/>
            <p:nvPr/>
          </p:nvGrpSpPr>
          <p:grpSpPr>
            <a:xfrm>
              <a:off x="8878858" y="1324304"/>
              <a:ext cx="112719" cy="472999"/>
              <a:chOff x="8280966" y="3432128"/>
              <a:chExt cx="112719" cy="472999"/>
            </a:xfrm>
          </p:grpSpPr>
          <p:grpSp>
            <p:nvGrpSpPr>
              <p:cNvPr id="173" name="Google Shape;173;p6"/>
              <p:cNvGrpSpPr/>
              <p:nvPr/>
            </p:nvGrpSpPr>
            <p:grpSpPr>
              <a:xfrm>
                <a:off x="8281049" y="3432128"/>
                <a:ext cx="112635" cy="112674"/>
                <a:chOff x="1662700" y="87500"/>
                <a:chExt cx="388800" cy="388800"/>
              </a:xfrm>
            </p:grpSpPr>
            <p:cxnSp>
              <p:nvCxnSpPr>
                <p:cNvPr id="174" name="Google Shape;174;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75" name="Google Shape;175;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76" name="Google Shape;176;p6"/>
              <p:cNvGrpSpPr/>
              <p:nvPr/>
            </p:nvGrpSpPr>
            <p:grpSpPr>
              <a:xfrm>
                <a:off x="8280966" y="3612318"/>
                <a:ext cx="112607" cy="112607"/>
                <a:chOff x="3050281" y="152815"/>
                <a:chExt cx="549841" cy="549841"/>
              </a:xfrm>
            </p:grpSpPr>
            <p:grpSp>
              <p:nvGrpSpPr>
                <p:cNvPr id="177" name="Google Shape;177;p6"/>
                <p:cNvGrpSpPr/>
                <p:nvPr/>
              </p:nvGrpSpPr>
              <p:grpSpPr>
                <a:xfrm>
                  <a:off x="3130800" y="233350"/>
                  <a:ext cx="388800" cy="388800"/>
                  <a:chOff x="1662700" y="87500"/>
                  <a:chExt cx="388800" cy="388800"/>
                </a:xfrm>
              </p:grpSpPr>
              <p:cxnSp>
                <p:nvCxnSpPr>
                  <p:cNvPr id="178" name="Google Shape;178;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79" name="Google Shape;179;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80" name="Google Shape;180;p6"/>
                <p:cNvGrpSpPr/>
                <p:nvPr/>
              </p:nvGrpSpPr>
              <p:grpSpPr>
                <a:xfrm rot="2700000">
                  <a:off x="3130804" y="233337"/>
                  <a:ext cx="388796" cy="388796"/>
                  <a:chOff x="1662700" y="87500"/>
                  <a:chExt cx="388800" cy="388800"/>
                </a:xfrm>
              </p:grpSpPr>
              <p:cxnSp>
                <p:nvCxnSpPr>
                  <p:cNvPr id="181" name="Google Shape;181;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82" name="Google Shape;182;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83" name="Google Shape;183;p6"/>
              <p:cNvGrpSpPr/>
              <p:nvPr/>
            </p:nvGrpSpPr>
            <p:grpSpPr>
              <a:xfrm>
                <a:off x="8281049" y="3792453"/>
                <a:ext cx="112635" cy="112674"/>
                <a:chOff x="1662700" y="87500"/>
                <a:chExt cx="388800" cy="388800"/>
              </a:xfrm>
            </p:grpSpPr>
            <p:cxnSp>
              <p:nvCxnSpPr>
                <p:cNvPr id="184" name="Google Shape;184;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85" name="Google Shape;185;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grpSp>
        <p:nvGrpSpPr>
          <p:cNvPr id="186" name="Google Shape;186;p6"/>
          <p:cNvGrpSpPr/>
          <p:nvPr/>
        </p:nvGrpSpPr>
        <p:grpSpPr>
          <a:xfrm>
            <a:off x="4522831" y="186644"/>
            <a:ext cx="4468745" cy="978659"/>
            <a:chOff x="4522831" y="818644"/>
            <a:chExt cx="4468745" cy="978659"/>
          </a:xfrm>
        </p:grpSpPr>
        <p:grpSp>
          <p:nvGrpSpPr>
            <p:cNvPr id="187" name="Google Shape;187;p6"/>
            <p:cNvGrpSpPr/>
            <p:nvPr/>
          </p:nvGrpSpPr>
          <p:grpSpPr>
            <a:xfrm rot="5400000">
              <a:off x="6692516" y="-878615"/>
              <a:ext cx="534724" cy="4041181"/>
              <a:chOff x="291701" y="600825"/>
              <a:chExt cx="534724" cy="2841300"/>
            </a:xfrm>
          </p:grpSpPr>
          <p:cxnSp>
            <p:nvCxnSpPr>
              <p:cNvPr id="188" name="Google Shape;188;p6"/>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6"/>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190" name="Google Shape;190;p6"/>
            <p:cNvGrpSpPr/>
            <p:nvPr/>
          </p:nvGrpSpPr>
          <p:grpSpPr>
            <a:xfrm rot="5400000">
              <a:off x="4702972" y="638504"/>
              <a:ext cx="112719" cy="472999"/>
              <a:chOff x="8280966" y="3432128"/>
              <a:chExt cx="112719" cy="472999"/>
            </a:xfrm>
          </p:grpSpPr>
          <p:grpSp>
            <p:nvGrpSpPr>
              <p:cNvPr id="191" name="Google Shape;191;p6"/>
              <p:cNvGrpSpPr/>
              <p:nvPr/>
            </p:nvGrpSpPr>
            <p:grpSpPr>
              <a:xfrm>
                <a:off x="8281049" y="3432128"/>
                <a:ext cx="112635" cy="112674"/>
                <a:chOff x="1662700" y="87500"/>
                <a:chExt cx="388800" cy="388800"/>
              </a:xfrm>
            </p:grpSpPr>
            <p:cxnSp>
              <p:nvCxnSpPr>
                <p:cNvPr id="192" name="Google Shape;192;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93" name="Google Shape;193;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94" name="Google Shape;194;p6"/>
              <p:cNvGrpSpPr/>
              <p:nvPr/>
            </p:nvGrpSpPr>
            <p:grpSpPr>
              <a:xfrm>
                <a:off x="8280966" y="3612318"/>
                <a:ext cx="112607" cy="112607"/>
                <a:chOff x="3050281" y="152815"/>
                <a:chExt cx="549841" cy="549841"/>
              </a:xfrm>
            </p:grpSpPr>
            <p:grpSp>
              <p:nvGrpSpPr>
                <p:cNvPr id="195" name="Google Shape;195;p6"/>
                <p:cNvGrpSpPr/>
                <p:nvPr/>
              </p:nvGrpSpPr>
              <p:grpSpPr>
                <a:xfrm>
                  <a:off x="3130800" y="233350"/>
                  <a:ext cx="388800" cy="388800"/>
                  <a:chOff x="1662700" y="87500"/>
                  <a:chExt cx="388800" cy="388800"/>
                </a:xfrm>
              </p:grpSpPr>
              <p:cxnSp>
                <p:nvCxnSpPr>
                  <p:cNvPr id="196" name="Google Shape;196;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97" name="Google Shape;197;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98" name="Google Shape;198;p6"/>
                <p:cNvGrpSpPr/>
                <p:nvPr/>
              </p:nvGrpSpPr>
              <p:grpSpPr>
                <a:xfrm rot="2700000">
                  <a:off x="3130804" y="233337"/>
                  <a:ext cx="388796" cy="388796"/>
                  <a:chOff x="1662700" y="87500"/>
                  <a:chExt cx="388800" cy="388800"/>
                </a:xfrm>
              </p:grpSpPr>
              <p:cxnSp>
                <p:nvCxnSpPr>
                  <p:cNvPr id="199" name="Google Shape;199;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00" name="Google Shape;200;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01" name="Google Shape;201;p6"/>
              <p:cNvGrpSpPr/>
              <p:nvPr/>
            </p:nvGrpSpPr>
            <p:grpSpPr>
              <a:xfrm>
                <a:off x="8281049" y="3792453"/>
                <a:ext cx="112635" cy="112674"/>
                <a:chOff x="1662700" y="87500"/>
                <a:chExt cx="388800" cy="388800"/>
              </a:xfrm>
            </p:grpSpPr>
            <p:cxnSp>
              <p:nvCxnSpPr>
                <p:cNvPr id="202" name="Google Shape;202;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03" name="Google Shape;203;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04" name="Google Shape;204;p6"/>
            <p:cNvGrpSpPr/>
            <p:nvPr/>
          </p:nvGrpSpPr>
          <p:grpSpPr>
            <a:xfrm>
              <a:off x="8878858" y="1324304"/>
              <a:ext cx="112719" cy="472999"/>
              <a:chOff x="8280966" y="3432128"/>
              <a:chExt cx="112719" cy="472999"/>
            </a:xfrm>
          </p:grpSpPr>
          <p:grpSp>
            <p:nvGrpSpPr>
              <p:cNvPr id="205" name="Google Shape;205;p6"/>
              <p:cNvGrpSpPr/>
              <p:nvPr/>
            </p:nvGrpSpPr>
            <p:grpSpPr>
              <a:xfrm>
                <a:off x="8281049" y="3432128"/>
                <a:ext cx="112635" cy="112674"/>
                <a:chOff x="1662700" y="87500"/>
                <a:chExt cx="388800" cy="388800"/>
              </a:xfrm>
            </p:grpSpPr>
            <p:cxnSp>
              <p:nvCxnSpPr>
                <p:cNvPr id="206" name="Google Shape;206;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07" name="Google Shape;207;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08" name="Google Shape;208;p6"/>
              <p:cNvGrpSpPr/>
              <p:nvPr/>
            </p:nvGrpSpPr>
            <p:grpSpPr>
              <a:xfrm>
                <a:off x="8280966" y="3612318"/>
                <a:ext cx="112607" cy="112607"/>
                <a:chOff x="3050281" y="152815"/>
                <a:chExt cx="549841" cy="549841"/>
              </a:xfrm>
            </p:grpSpPr>
            <p:grpSp>
              <p:nvGrpSpPr>
                <p:cNvPr id="209" name="Google Shape;209;p6"/>
                <p:cNvGrpSpPr/>
                <p:nvPr/>
              </p:nvGrpSpPr>
              <p:grpSpPr>
                <a:xfrm>
                  <a:off x="3130800" y="233350"/>
                  <a:ext cx="388800" cy="388800"/>
                  <a:chOff x="1662700" y="87500"/>
                  <a:chExt cx="388800" cy="388800"/>
                </a:xfrm>
              </p:grpSpPr>
              <p:cxnSp>
                <p:nvCxnSpPr>
                  <p:cNvPr id="210" name="Google Shape;210;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11" name="Google Shape;211;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12" name="Google Shape;212;p6"/>
                <p:cNvGrpSpPr/>
                <p:nvPr/>
              </p:nvGrpSpPr>
              <p:grpSpPr>
                <a:xfrm rot="2700000">
                  <a:off x="3130804" y="233337"/>
                  <a:ext cx="388796" cy="388796"/>
                  <a:chOff x="1662700" y="87500"/>
                  <a:chExt cx="388800" cy="388800"/>
                </a:xfrm>
              </p:grpSpPr>
              <p:cxnSp>
                <p:nvCxnSpPr>
                  <p:cNvPr id="213" name="Google Shape;213;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14" name="Google Shape;214;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15" name="Google Shape;215;p6"/>
              <p:cNvGrpSpPr/>
              <p:nvPr/>
            </p:nvGrpSpPr>
            <p:grpSpPr>
              <a:xfrm>
                <a:off x="8281049" y="3792453"/>
                <a:ext cx="112635" cy="112674"/>
                <a:chOff x="1662700" y="87500"/>
                <a:chExt cx="388800" cy="388800"/>
              </a:xfrm>
            </p:grpSpPr>
            <p:cxnSp>
              <p:nvCxnSpPr>
                <p:cNvPr id="216" name="Google Shape;216;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17" name="Google Shape;217;p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8"/>
        <p:cNvGrpSpPr/>
        <p:nvPr/>
      </p:nvGrpSpPr>
      <p:grpSpPr>
        <a:xfrm>
          <a:off x="0" y="0"/>
          <a:ext cx="0" cy="0"/>
          <a:chOff x="0" y="0"/>
          <a:chExt cx="0" cy="0"/>
        </a:xfrm>
      </p:grpSpPr>
      <p:sp>
        <p:nvSpPr>
          <p:cNvPr id="219" name="Google Shape;219;p7"/>
          <p:cNvSpPr txBox="1">
            <a:spLocks noGrp="1"/>
          </p:cNvSpPr>
          <p:nvPr>
            <p:ph type="body" idx="1"/>
          </p:nvPr>
        </p:nvSpPr>
        <p:spPr>
          <a:xfrm>
            <a:off x="720000" y="1672375"/>
            <a:ext cx="3620100" cy="29319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Font typeface="Didact Gothic"/>
              <a:buAutoNum type="arabicPeriod"/>
              <a:defRPr>
                <a:latin typeface="Didact Gothic"/>
                <a:ea typeface="Didact Gothic"/>
                <a:cs typeface="Didact Gothic"/>
                <a:sym typeface="Didact Gothic"/>
              </a:defRPr>
            </a:lvl1pPr>
            <a:lvl2pPr marL="914400" lvl="1" indent="-330200" rtl="0">
              <a:lnSpc>
                <a:spcPct val="115000"/>
              </a:lnSpc>
              <a:spcBef>
                <a:spcPts val="0"/>
              </a:spcBef>
              <a:spcAft>
                <a:spcPts val="0"/>
              </a:spcAft>
              <a:buSzPts val="1600"/>
              <a:buFont typeface="Didact Gothic"/>
              <a:buAutoNum type="alphaLcPeriod"/>
              <a:defRPr>
                <a:latin typeface="Didact Gothic"/>
                <a:ea typeface="Didact Gothic"/>
                <a:cs typeface="Didact Gothic"/>
                <a:sym typeface="Didact Gothic"/>
              </a:defRPr>
            </a:lvl2pPr>
            <a:lvl3pPr marL="1371600" lvl="2" indent="-330200" rtl="0">
              <a:lnSpc>
                <a:spcPct val="115000"/>
              </a:lnSpc>
              <a:spcBef>
                <a:spcPts val="1600"/>
              </a:spcBef>
              <a:spcAft>
                <a:spcPts val="0"/>
              </a:spcAft>
              <a:buSzPts val="1600"/>
              <a:buFont typeface="Didact Gothic"/>
              <a:buAutoNum type="romanLcPeriod"/>
              <a:defRPr>
                <a:latin typeface="Didact Gothic"/>
                <a:ea typeface="Didact Gothic"/>
                <a:cs typeface="Didact Gothic"/>
                <a:sym typeface="Didact Gothic"/>
              </a:defRPr>
            </a:lvl3pPr>
            <a:lvl4pPr marL="1828800" lvl="3" indent="-330200" rtl="0">
              <a:lnSpc>
                <a:spcPct val="115000"/>
              </a:lnSpc>
              <a:spcBef>
                <a:spcPts val="1600"/>
              </a:spcBef>
              <a:spcAft>
                <a:spcPts val="0"/>
              </a:spcAft>
              <a:buSzPts val="1600"/>
              <a:buFont typeface="Didact Gothic"/>
              <a:buAutoNum type="arabicPeriod"/>
              <a:defRPr>
                <a:latin typeface="Didact Gothic"/>
                <a:ea typeface="Didact Gothic"/>
                <a:cs typeface="Didact Gothic"/>
                <a:sym typeface="Didact Gothic"/>
              </a:defRPr>
            </a:lvl4pPr>
            <a:lvl5pPr marL="2286000" lvl="4" indent="-330200" rtl="0">
              <a:lnSpc>
                <a:spcPct val="115000"/>
              </a:lnSpc>
              <a:spcBef>
                <a:spcPts val="1600"/>
              </a:spcBef>
              <a:spcAft>
                <a:spcPts val="0"/>
              </a:spcAft>
              <a:buSzPts val="1600"/>
              <a:buFont typeface="Didact Gothic"/>
              <a:buAutoNum type="alphaLcPeriod"/>
              <a:defRPr>
                <a:latin typeface="Didact Gothic"/>
                <a:ea typeface="Didact Gothic"/>
                <a:cs typeface="Didact Gothic"/>
                <a:sym typeface="Didact Gothic"/>
              </a:defRPr>
            </a:lvl5pPr>
            <a:lvl6pPr marL="2743200" lvl="5" indent="-330200" rtl="0">
              <a:lnSpc>
                <a:spcPct val="115000"/>
              </a:lnSpc>
              <a:spcBef>
                <a:spcPts val="1600"/>
              </a:spcBef>
              <a:spcAft>
                <a:spcPts val="0"/>
              </a:spcAft>
              <a:buSzPts val="1600"/>
              <a:buFont typeface="Didact Gothic"/>
              <a:buAutoNum type="romanLcPeriod"/>
              <a:defRPr>
                <a:latin typeface="Didact Gothic"/>
                <a:ea typeface="Didact Gothic"/>
                <a:cs typeface="Didact Gothic"/>
                <a:sym typeface="Didact Gothic"/>
              </a:defRPr>
            </a:lvl6pPr>
            <a:lvl7pPr marL="3200400" lvl="6" indent="-330200" rtl="0">
              <a:lnSpc>
                <a:spcPct val="115000"/>
              </a:lnSpc>
              <a:spcBef>
                <a:spcPts val="1600"/>
              </a:spcBef>
              <a:spcAft>
                <a:spcPts val="0"/>
              </a:spcAft>
              <a:buSzPts val="1600"/>
              <a:buFont typeface="Didact Gothic"/>
              <a:buAutoNum type="arabicPeriod"/>
              <a:defRPr>
                <a:latin typeface="Didact Gothic"/>
                <a:ea typeface="Didact Gothic"/>
                <a:cs typeface="Didact Gothic"/>
                <a:sym typeface="Didact Gothic"/>
              </a:defRPr>
            </a:lvl7pPr>
            <a:lvl8pPr marL="3657600" lvl="7" indent="-330200" rtl="0">
              <a:lnSpc>
                <a:spcPct val="115000"/>
              </a:lnSpc>
              <a:spcBef>
                <a:spcPts val="1600"/>
              </a:spcBef>
              <a:spcAft>
                <a:spcPts val="0"/>
              </a:spcAft>
              <a:buSzPts val="1600"/>
              <a:buFont typeface="Didact Gothic"/>
              <a:buAutoNum type="alphaLcPeriod"/>
              <a:defRPr>
                <a:latin typeface="Didact Gothic"/>
                <a:ea typeface="Didact Gothic"/>
                <a:cs typeface="Didact Gothic"/>
                <a:sym typeface="Didact Gothic"/>
              </a:defRPr>
            </a:lvl8pPr>
            <a:lvl9pPr marL="4114800" lvl="8" indent="-330200" rtl="0">
              <a:lnSpc>
                <a:spcPct val="115000"/>
              </a:lnSpc>
              <a:spcBef>
                <a:spcPts val="1600"/>
              </a:spcBef>
              <a:spcAft>
                <a:spcPts val="1600"/>
              </a:spcAft>
              <a:buSzPts val="1600"/>
              <a:buFont typeface="Didact Gothic"/>
              <a:buAutoNum type="romanLcPeriod"/>
              <a:defRPr>
                <a:latin typeface="Didact Gothic"/>
                <a:ea typeface="Didact Gothic"/>
                <a:cs typeface="Didact Gothic"/>
                <a:sym typeface="Didact Gothic"/>
              </a:defRPr>
            </a:lvl9pPr>
          </a:lstStyle>
          <a:p>
            <a:endParaRPr/>
          </a:p>
        </p:txBody>
      </p:sp>
      <p:sp>
        <p:nvSpPr>
          <p:cNvPr id="220" name="Google Shape;220;p7"/>
          <p:cNvSpPr txBox="1">
            <a:spLocks noGrp="1"/>
          </p:cNvSpPr>
          <p:nvPr>
            <p:ph type="title"/>
          </p:nvPr>
        </p:nvSpPr>
        <p:spPr>
          <a:xfrm>
            <a:off x="720000" y="511450"/>
            <a:ext cx="3620100" cy="10065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1" name="Google Shape;221;p7"/>
          <p:cNvGrpSpPr/>
          <p:nvPr/>
        </p:nvGrpSpPr>
        <p:grpSpPr>
          <a:xfrm rot="5400000">
            <a:off x="6264265" y="2190069"/>
            <a:ext cx="4468745" cy="978659"/>
            <a:chOff x="4522831" y="818644"/>
            <a:chExt cx="4468745" cy="978659"/>
          </a:xfrm>
        </p:grpSpPr>
        <p:grpSp>
          <p:nvGrpSpPr>
            <p:cNvPr id="222" name="Google Shape;222;p7"/>
            <p:cNvGrpSpPr/>
            <p:nvPr/>
          </p:nvGrpSpPr>
          <p:grpSpPr>
            <a:xfrm rot="5400000">
              <a:off x="6692516" y="-878615"/>
              <a:ext cx="534724" cy="4041181"/>
              <a:chOff x="291701" y="600825"/>
              <a:chExt cx="534724" cy="2841300"/>
            </a:xfrm>
          </p:grpSpPr>
          <p:cxnSp>
            <p:nvCxnSpPr>
              <p:cNvPr id="223" name="Google Shape;223;p7"/>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224" name="Google Shape;224;p7"/>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225" name="Google Shape;225;p7"/>
            <p:cNvGrpSpPr/>
            <p:nvPr/>
          </p:nvGrpSpPr>
          <p:grpSpPr>
            <a:xfrm rot="5400000">
              <a:off x="4702972" y="638504"/>
              <a:ext cx="112719" cy="472999"/>
              <a:chOff x="8280966" y="3432128"/>
              <a:chExt cx="112719" cy="472999"/>
            </a:xfrm>
          </p:grpSpPr>
          <p:grpSp>
            <p:nvGrpSpPr>
              <p:cNvPr id="226" name="Google Shape;226;p7"/>
              <p:cNvGrpSpPr/>
              <p:nvPr/>
            </p:nvGrpSpPr>
            <p:grpSpPr>
              <a:xfrm>
                <a:off x="8281049" y="3432128"/>
                <a:ext cx="112635" cy="112674"/>
                <a:chOff x="1662700" y="87500"/>
                <a:chExt cx="388800" cy="388800"/>
              </a:xfrm>
            </p:grpSpPr>
            <p:cxnSp>
              <p:nvCxnSpPr>
                <p:cNvPr id="227" name="Google Shape;227;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28" name="Google Shape;22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29" name="Google Shape;229;p7"/>
              <p:cNvGrpSpPr/>
              <p:nvPr/>
            </p:nvGrpSpPr>
            <p:grpSpPr>
              <a:xfrm>
                <a:off x="8280966" y="3612318"/>
                <a:ext cx="112607" cy="112607"/>
                <a:chOff x="3050281" y="152815"/>
                <a:chExt cx="549841" cy="549841"/>
              </a:xfrm>
            </p:grpSpPr>
            <p:grpSp>
              <p:nvGrpSpPr>
                <p:cNvPr id="230" name="Google Shape;230;p7"/>
                <p:cNvGrpSpPr/>
                <p:nvPr/>
              </p:nvGrpSpPr>
              <p:grpSpPr>
                <a:xfrm>
                  <a:off x="3130800" y="233350"/>
                  <a:ext cx="388800" cy="388800"/>
                  <a:chOff x="1662700" y="87500"/>
                  <a:chExt cx="388800" cy="388800"/>
                </a:xfrm>
              </p:grpSpPr>
              <p:cxnSp>
                <p:nvCxnSpPr>
                  <p:cNvPr id="231" name="Google Shape;23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2" name="Google Shape;23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33" name="Google Shape;233;p7"/>
                <p:cNvGrpSpPr/>
                <p:nvPr/>
              </p:nvGrpSpPr>
              <p:grpSpPr>
                <a:xfrm rot="2700000">
                  <a:off x="3130804" y="233337"/>
                  <a:ext cx="388796" cy="388796"/>
                  <a:chOff x="1662700" y="87500"/>
                  <a:chExt cx="388800" cy="388800"/>
                </a:xfrm>
              </p:grpSpPr>
              <p:cxnSp>
                <p:nvCxnSpPr>
                  <p:cNvPr id="234" name="Google Shape;234;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5" name="Google Shape;235;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36" name="Google Shape;236;p7"/>
              <p:cNvGrpSpPr/>
              <p:nvPr/>
            </p:nvGrpSpPr>
            <p:grpSpPr>
              <a:xfrm>
                <a:off x="8281049" y="3792453"/>
                <a:ext cx="112635" cy="112674"/>
                <a:chOff x="1662700" y="87500"/>
                <a:chExt cx="388800" cy="388800"/>
              </a:xfrm>
            </p:grpSpPr>
            <p:cxnSp>
              <p:nvCxnSpPr>
                <p:cNvPr id="237" name="Google Shape;237;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8" name="Google Shape;23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39" name="Google Shape;239;p7"/>
            <p:cNvGrpSpPr/>
            <p:nvPr/>
          </p:nvGrpSpPr>
          <p:grpSpPr>
            <a:xfrm>
              <a:off x="8878858" y="1324304"/>
              <a:ext cx="112719" cy="472999"/>
              <a:chOff x="8280966" y="3432128"/>
              <a:chExt cx="112719" cy="472999"/>
            </a:xfrm>
          </p:grpSpPr>
          <p:grpSp>
            <p:nvGrpSpPr>
              <p:cNvPr id="240" name="Google Shape;240;p7"/>
              <p:cNvGrpSpPr/>
              <p:nvPr/>
            </p:nvGrpSpPr>
            <p:grpSpPr>
              <a:xfrm>
                <a:off x="8281049" y="3432128"/>
                <a:ext cx="112635" cy="112674"/>
                <a:chOff x="1662700" y="87500"/>
                <a:chExt cx="388800" cy="388800"/>
              </a:xfrm>
            </p:grpSpPr>
            <p:cxnSp>
              <p:nvCxnSpPr>
                <p:cNvPr id="241" name="Google Shape;24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4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43" name="Google Shape;243;p7"/>
              <p:cNvGrpSpPr/>
              <p:nvPr/>
            </p:nvGrpSpPr>
            <p:grpSpPr>
              <a:xfrm>
                <a:off x="8280966" y="3612318"/>
                <a:ext cx="112607" cy="112607"/>
                <a:chOff x="3050281" y="152815"/>
                <a:chExt cx="549841" cy="549841"/>
              </a:xfrm>
            </p:grpSpPr>
            <p:grpSp>
              <p:nvGrpSpPr>
                <p:cNvPr id="244" name="Google Shape;244;p7"/>
                <p:cNvGrpSpPr/>
                <p:nvPr/>
              </p:nvGrpSpPr>
              <p:grpSpPr>
                <a:xfrm>
                  <a:off x="3130800" y="233350"/>
                  <a:ext cx="388800" cy="388800"/>
                  <a:chOff x="1662700" y="87500"/>
                  <a:chExt cx="388800" cy="388800"/>
                </a:xfrm>
              </p:grpSpPr>
              <p:cxnSp>
                <p:nvCxnSpPr>
                  <p:cNvPr id="245" name="Google Shape;245;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6" name="Google Shape;246;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47" name="Google Shape;247;p7"/>
                <p:cNvGrpSpPr/>
                <p:nvPr/>
              </p:nvGrpSpPr>
              <p:grpSpPr>
                <a:xfrm rot="2700000">
                  <a:off x="3130804" y="233337"/>
                  <a:ext cx="388796" cy="388796"/>
                  <a:chOff x="1662700" y="87500"/>
                  <a:chExt cx="388800" cy="388800"/>
                </a:xfrm>
              </p:grpSpPr>
              <p:cxnSp>
                <p:nvCxnSpPr>
                  <p:cNvPr id="248" name="Google Shape;24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9" name="Google Shape;249;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50" name="Google Shape;250;p7"/>
              <p:cNvGrpSpPr/>
              <p:nvPr/>
            </p:nvGrpSpPr>
            <p:grpSpPr>
              <a:xfrm>
                <a:off x="8281049" y="3792453"/>
                <a:ext cx="112635" cy="112674"/>
                <a:chOff x="1662700" y="87500"/>
                <a:chExt cx="388800" cy="388800"/>
              </a:xfrm>
            </p:grpSpPr>
            <p:cxnSp>
              <p:nvCxnSpPr>
                <p:cNvPr id="251" name="Google Shape;25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5"/>
        <p:cNvGrpSpPr/>
        <p:nvPr/>
      </p:nvGrpSpPr>
      <p:grpSpPr>
        <a:xfrm>
          <a:off x="0" y="0"/>
          <a:ext cx="0" cy="0"/>
          <a:chOff x="0" y="0"/>
          <a:chExt cx="0" cy="0"/>
        </a:xfrm>
      </p:grpSpPr>
      <p:sp>
        <p:nvSpPr>
          <p:cNvPr id="256" name="Google Shape;256;p9"/>
          <p:cNvSpPr txBox="1">
            <a:spLocks noGrp="1"/>
          </p:cNvSpPr>
          <p:nvPr>
            <p:ph type="title"/>
          </p:nvPr>
        </p:nvSpPr>
        <p:spPr>
          <a:xfrm>
            <a:off x="720000" y="1511813"/>
            <a:ext cx="4579200" cy="60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7" name="Google Shape;257;p9"/>
          <p:cNvSpPr txBox="1">
            <a:spLocks noGrp="1"/>
          </p:cNvSpPr>
          <p:nvPr>
            <p:ph type="subTitle" idx="1"/>
          </p:nvPr>
        </p:nvSpPr>
        <p:spPr>
          <a:xfrm>
            <a:off x="720000" y="2202875"/>
            <a:ext cx="3704100" cy="1833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258" name="Google Shape;258;p9"/>
          <p:cNvGrpSpPr/>
          <p:nvPr/>
        </p:nvGrpSpPr>
        <p:grpSpPr>
          <a:xfrm rot="10800000">
            <a:off x="174984" y="3690355"/>
            <a:ext cx="4468745" cy="978659"/>
            <a:chOff x="4522831" y="818644"/>
            <a:chExt cx="4468745" cy="978659"/>
          </a:xfrm>
        </p:grpSpPr>
        <p:grpSp>
          <p:nvGrpSpPr>
            <p:cNvPr id="259" name="Google Shape;259;p9"/>
            <p:cNvGrpSpPr/>
            <p:nvPr/>
          </p:nvGrpSpPr>
          <p:grpSpPr>
            <a:xfrm rot="5400000">
              <a:off x="6692516" y="-878615"/>
              <a:ext cx="534724" cy="4041181"/>
              <a:chOff x="291701" y="600825"/>
              <a:chExt cx="534724" cy="2841300"/>
            </a:xfrm>
          </p:grpSpPr>
          <p:cxnSp>
            <p:nvCxnSpPr>
              <p:cNvPr id="260" name="Google Shape;260;p9"/>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261" name="Google Shape;261;p9"/>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262" name="Google Shape;262;p9"/>
            <p:cNvGrpSpPr/>
            <p:nvPr/>
          </p:nvGrpSpPr>
          <p:grpSpPr>
            <a:xfrm rot="5400000">
              <a:off x="4702972" y="638504"/>
              <a:ext cx="112719" cy="472999"/>
              <a:chOff x="8280966" y="3432128"/>
              <a:chExt cx="112719" cy="472999"/>
            </a:xfrm>
          </p:grpSpPr>
          <p:grpSp>
            <p:nvGrpSpPr>
              <p:cNvPr id="263" name="Google Shape;263;p9"/>
              <p:cNvGrpSpPr/>
              <p:nvPr/>
            </p:nvGrpSpPr>
            <p:grpSpPr>
              <a:xfrm>
                <a:off x="8281049" y="3432128"/>
                <a:ext cx="112635" cy="112674"/>
                <a:chOff x="1662700" y="87500"/>
                <a:chExt cx="388800" cy="388800"/>
              </a:xfrm>
            </p:grpSpPr>
            <p:cxnSp>
              <p:nvCxnSpPr>
                <p:cNvPr id="264" name="Google Shape;264;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5" name="Google Shape;265;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66" name="Google Shape;266;p9"/>
              <p:cNvGrpSpPr/>
              <p:nvPr/>
            </p:nvGrpSpPr>
            <p:grpSpPr>
              <a:xfrm>
                <a:off x="8280966" y="3612318"/>
                <a:ext cx="112607" cy="112607"/>
                <a:chOff x="3050281" y="152815"/>
                <a:chExt cx="549841" cy="549841"/>
              </a:xfrm>
            </p:grpSpPr>
            <p:grpSp>
              <p:nvGrpSpPr>
                <p:cNvPr id="267" name="Google Shape;267;p9"/>
                <p:cNvGrpSpPr/>
                <p:nvPr/>
              </p:nvGrpSpPr>
              <p:grpSpPr>
                <a:xfrm>
                  <a:off x="3130800" y="233350"/>
                  <a:ext cx="388800" cy="388800"/>
                  <a:chOff x="1662700" y="87500"/>
                  <a:chExt cx="388800" cy="388800"/>
                </a:xfrm>
              </p:grpSpPr>
              <p:cxnSp>
                <p:nvCxnSpPr>
                  <p:cNvPr id="268" name="Google Shape;268;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9" name="Google Shape;269;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70" name="Google Shape;270;p9"/>
                <p:cNvGrpSpPr/>
                <p:nvPr/>
              </p:nvGrpSpPr>
              <p:grpSpPr>
                <a:xfrm rot="2700000">
                  <a:off x="3130804" y="233337"/>
                  <a:ext cx="388796" cy="388796"/>
                  <a:chOff x="1662700" y="87500"/>
                  <a:chExt cx="388800" cy="388800"/>
                </a:xfrm>
              </p:grpSpPr>
              <p:cxnSp>
                <p:nvCxnSpPr>
                  <p:cNvPr id="271" name="Google Shape;271;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72" name="Google Shape;272;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73" name="Google Shape;273;p9"/>
              <p:cNvGrpSpPr/>
              <p:nvPr/>
            </p:nvGrpSpPr>
            <p:grpSpPr>
              <a:xfrm>
                <a:off x="8281049" y="3792453"/>
                <a:ext cx="112635" cy="112674"/>
                <a:chOff x="1662700" y="87500"/>
                <a:chExt cx="388800" cy="388800"/>
              </a:xfrm>
            </p:grpSpPr>
            <p:cxnSp>
              <p:nvCxnSpPr>
                <p:cNvPr id="274" name="Google Shape;274;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275;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76" name="Google Shape;276;p9"/>
            <p:cNvGrpSpPr/>
            <p:nvPr/>
          </p:nvGrpSpPr>
          <p:grpSpPr>
            <a:xfrm>
              <a:off x="8878858" y="1324304"/>
              <a:ext cx="112719" cy="472999"/>
              <a:chOff x="8280966" y="3432128"/>
              <a:chExt cx="112719" cy="472999"/>
            </a:xfrm>
          </p:grpSpPr>
          <p:grpSp>
            <p:nvGrpSpPr>
              <p:cNvPr id="277" name="Google Shape;277;p9"/>
              <p:cNvGrpSpPr/>
              <p:nvPr/>
            </p:nvGrpSpPr>
            <p:grpSpPr>
              <a:xfrm>
                <a:off x="8281049" y="3432128"/>
                <a:ext cx="112635" cy="112674"/>
                <a:chOff x="1662700" y="87500"/>
                <a:chExt cx="388800" cy="388800"/>
              </a:xfrm>
            </p:grpSpPr>
            <p:cxnSp>
              <p:nvCxnSpPr>
                <p:cNvPr id="278" name="Google Shape;278;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79" name="Google Shape;279;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80" name="Google Shape;280;p9"/>
              <p:cNvGrpSpPr/>
              <p:nvPr/>
            </p:nvGrpSpPr>
            <p:grpSpPr>
              <a:xfrm>
                <a:off x="8280966" y="3612318"/>
                <a:ext cx="112607" cy="112607"/>
                <a:chOff x="3050281" y="152815"/>
                <a:chExt cx="549841" cy="549841"/>
              </a:xfrm>
            </p:grpSpPr>
            <p:grpSp>
              <p:nvGrpSpPr>
                <p:cNvPr id="281" name="Google Shape;281;p9"/>
                <p:cNvGrpSpPr/>
                <p:nvPr/>
              </p:nvGrpSpPr>
              <p:grpSpPr>
                <a:xfrm>
                  <a:off x="3130800" y="233350"/>
                  <a:ext cx="388800" cy="388800"/>
                  <a:chOff x="1662700" y="87500"/>
                  <a:chExt cx="388800" cy="388800"/>
                </a:xfrm>
              </p:grpSpPr>
              <p:cxnSp>
                <p:nvCxnSpPr>
                  <p:cNvPr id="282" name="Google Shape;282;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83" name="Google Shape;283;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84" name="Google Shape;284;p9"/>
                <p:cNvGrpSpPr/>
                <p:nvPr/>
              </p:nvGrpSpPr>
              <p:grpSpPr>
                <a:xfrm rot="2700000">
                  <a:off x="3130804" y="233337"/>
                  <a:ext cx="388796" cy="388796"/>
                  <a:chOff x="1662700" y="87500"/>
                  <a:chExt cx="388800" cy="388800"/>
                </a:xfrm>
              </p:grpSpPr>
              <p:cxnSp>
                <p:nvCxnSpPr>
                  <p:cNvPr id="285" name="Google Shape;285;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86" name="Google Shape;286;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87" name="Google Shape;287;p9"/>
              <p:cNvGrpSpPr/>
              <p:nvPr/>
            </p:nvGrpSpPr>
            <p:grpSpPr>
              <a:xfrm>
                <a:off x="8281049" y="3792453"/>
                <a:ext cx="112635" cy="112674"/>
                <a:chOff x="1662700" y="87500"/>
                <a:chExt cx="388800" cy="388800"/>
              </a:xfrm>
            </p:grpSpPr>
            <p:cxnSp>
              <p:nvCxnSpPr>
                <p:cNvPr id="288" name="Google Shape;288;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89" name="Google Shape;289;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grpSp>
        <p:nvGrpSpPr>
          <p:cNvPr id="290" name="Google Shape;290;p9"/>
          <p:cNvGrpSpPr/>
          <p:nvPr/>
        </p:nvGrpSpPr>
        <p:grpSpPr>
          <a:xfrm rot="10800000" flipH="1">
            <a:off x="4513209" y="3690355"/>
            <a:ext cx="4468745" cy="978659"/>
            <a:chOff x="4522831" y="818644"/>
            <a:chExt cx="4468745" cy="978659"/>
          </a:xfrm>
        </p:grpSpPr>
        <p:grpSp>
          <p:nvGrpSpPr>
            <p:cNvPr id="291" name="Google Shape;291;p9"/>
            <p:cNvGrpSpPr/>
            <p:nvPr/>
          </p:nvGrpSpPr>
          <p:grpSpPr>
            <a:xfrm rot="5400000">
              <a:off x="6692516" y="-878615"/>
              <a:ext cx="534724" cy="4041181"/>
              <a:chOff x="291701" y="600825"/>
              <a:chExt cx="534724" cy="2841300"/>
            </a:xfrm>
          </p:grpSpPr>
          <p:cxnSp>
            <p:nvCxnSpPr>
              <p:cNvPr id="292" name="Google Shape;292;p9"/>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293" name="Google Shape;293;p9"/>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294" name="Google Shape;294;p9"/>
            <p:cNvGrpSpPr/>
            <p:nvPr/>
          </p:nvGrpSpPr>
          <p:grpSpPr>
            <a:xfrm rot="5400000">
              <a:off x="4702972" y="638504"/>
              <a:ext cx="112719" cy="472999"/>
              <a:chOff x="8280966" y="3432128"/>
              <a:chExt cx="112719" cy="472999"/>
            </a:xfrm>
          </p:grpSpPr>
          <p:grpSp>
            <p:nvGrpSpPr>
              <p:cNvPr id="295" name="Google Shape;295;p9"/>
              <p:cNvGrpSpPr/>
              <p:nvPr/>
            </p:nvGrpSpPr>
            <p:grpSpPr>
              <a:xfrm>
                <a:off x="8281049" y="3432128"/>
                <a:ext cx="112635" cy="112674"/>
                <a:chOff x="1662700" y="87500"/>
                <a:chExt cx="388800" cy="388800"/>
              </a:xfrm>
            </p:grpSpPr>
            <p:cxnSp>
              <p:nvCxnSpPr>
                <p:cNvPr id="296" name="Google Shape;296;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97" name="Google Shape;297;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98" name="Google Shape;298;p9"/>
              <p:cNvGrpSpPr/>
              <p:nvPr/>
            </p:nvGrpSpPr>
            <p:grpSpPr>
              <a:xfrm>
                <a:off x="8280966" y="3612318"/>
                <a:ext cx="112607" cy="112607"/>
                <a:chOff x="3050281" y="152815"/>
                <a:chExt cx="549841" cy="549841"/>
              </a:xfrm>
            </p:grpSpPr>
            <p:grpSp>
              <p:nvGrpSpPr>
                <p:cNvPr id="299" name="Google Shape;299;p9"/>
                <p:cNvGrpSpPr/>
                <p:nvPr/>
              </p:nvGrpSpPr>
              <p:grpSpPr>
                <a:xfrm>
                  <a:off x="3130800" y="233350"/>
                  <a:ext cx="388800" cy="388800"/>
                  <a:chOff x="1662700" y="87500"/>
                  <a:chExt cx="388800" cy="388800"/>
                </a:xfrm>
              </p:grpSpPr>
              <p:cxnSp>
                <p:nvCxnSpPr>
                  <p:cNvPr id="300" name="Google Shape;300;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01" name="Google Shape;301;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302" name="Google Shape;302;p9"/>
                <p:cNvGrpSpPr/>
                <p:nvPr/>
              </p:nvGrpSpPr>
              <p:grpSpPr>
                <a:xfrm rot="2700000">
                  <a:off x="3130804" y="233337"/>
                  <a:ext cx="388796" cy="388796"/>
                  <a:chOff x="1662700" y="87500"/>
                  <a:chExt cx="388800" cy="388800"/>
                </a:xfrm>
              </p:grpSpPr>
              <p:cxnSp>
                <p:nvCxnSpPr>
                  <p:cNvPr id="303" name="Google Shape;303;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04" name="Google Shape;304;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305" name="Google Shape;305;p9"/>
              <p:cNvGrpSpPr/>
              <p:nvPr/>
            </p:nvGrpSpPr>
            <p:grpSpPr>
              <a:xfrm>
                <a:off x="8281049" y="3792453"/>
                <a:ext cx="112635" cy="112674"/>
                <a:chOff x="1662700" y="87500"/>
                <a:chExt cx="388800" cy="388800"/>
              </a:xfrm>
            </p:grpSpPr>
            <p:cxnSp>
              <p:nvCxnSpPr>
                <p:cNvPr id="306" name="Google Shape;306;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07" name="Google Shape;307;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308" name="Google Shape;308;p9"/>
            <p:cNvGrpSpPr/>
            <p:nvPr/>
          </p:nvGrpSpPr>
          <p:grpSpPr>
            <a:xfrm>
              <a:off x="8878858" y="1324304"/>
              <a:ext cx="112719" cy="472999"/>
              <a:chOff x="8280966" y="3432128"/>
              <a:chExt cx="112719" cy="472999"/>
            </a:xfrm>
          </p:grpSpPr>
          <p:grpSp>
            <p:nvGrpSpPr>
              <p:cNvPr id="309" name="Google Shape;309;p9"/>
              <p:cNvGrpSpPr/>
              <p:nvPr/>
            </p:nvGrpSpPr>
            <p:grpSpPr>
              <a:xfrm>
                <a:off x="8281049" y="3432128"/>
                <a:ext cx="112635" cy="112674"/>
                <a:chOff x="1662700" y="87500"/>
                <a:chExt cx="388800" cy="388800"/>
              </a:xfrm>
            </p:grpSpPr>
            <p:cxnSp>
              <p:nvCxnSpPr>
                <p:cNvPr id="310" name="Google Shape;310;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11" name="Google Shape;311;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312" name="Google Shape;312;p9"/>
              <p:cNvGrpSpPr/>
              <p:nvPr/>
            </p:nvGrpSpPr>
            <p:grpSpPr>
              <a:xfrm>
                <a:off x="8280966" y="3612318"/>
                <a:ext cx="112607" cy="112607"/>
                <a:chOff x="3050281" y="152815"/>
                <a:chExt cx="549841" cy="549841"/>
              </a:xfrm>
            </p:grpSpPr>
            <p:grpSp>
              <p:nvGrpSpPr>
                <p:cNvPr id="313" name="Google Shape;313;p9"/>
                <p:cNvGrpSpPr/>
                <p:nvPr/>
              </p:nvGrpSpPr>
              <p:grpSpPr>
                <a:xfrm>
                  <a:off x="3130800" y="233350"/>
                  <a:ext cx="388800" cy="388800"/>
                  <a:chOff x="1662700" y="87500"/>
                  <a:chExt cx="388800" cy="388800"/>
                </a:xfrm>
              </p:grpSpPr>
              <p:cxnSp>
                <p:nvCxnSpPr>
                  <p:cNvPr id="314" name="Google Shape;314;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15" name="Google Shape;315;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316" name="Google Shape;316;p9"/>
                <p:cNvGrpSpPr/>
                <p:nvPr/>
              </p:nvGrpSpPr>
              <p:grpSpPr>
                <a:xfrm rot="2700000">
                  <a:off x="3130804" y="233337"/>
                  <a:ext cx="388796" cy="388796"/>
                  <a:chOff x="1662700" y="87500"/>
                  <a:chExt cx="388800" cy="388800"/>
                </a:xfrm>
              </p:grpSpPr>
              <p:cxnSp>
                <p:nvCxnSpPr>
                  <p:cNvPr id="317" name="Google Shape;317;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18" name="Google Shape;318;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319" name="Google Shape;319;p9"/>
              <p:cNvGrpSpPr/>
              <p:nvPr/>
            </p:nvGrpSpPr>
            <p:grpSpPr>
              <a:xfrm>
                <a:off x="8281049" y="3792453"/>
                <a:ext cx="112635" cy="112674"/>
                <a:chOff x="1662700" y="87500"/>
                <a:chExt cx="388800" cy="388800"/>
              </a:xfrm>
            </p:grpSpPr>
            <p:cxnSp>
              <p:nvCxnSpPr>
                <p:cNvPr id="320" name="Google Shape;320;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21" name="Google Shape;321;p9"/>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29"/>
        <p:cNvGrpSpPr/>
        <p:nvPr/>
      </p:nvGrpSpPr>
      <p:grpSpPr>
        <a:xfrm>
          <a:off x="0" y="0"/>
          <a:ext cx="0" cy="0"/>
          <a:chOff x="0" y="0"/>
          <a:chExt cx="0" cy="0"/>
        </a:xfrm>
      </p:grpSpPr>
      <p:sp>
        <p:nvSpPr>
          <p:cNvPr id="330" name="Google Shape;330;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00" b="1">
                <a:solidFill>
                  <a:schemeClr val="lt1"/>
                </a:solidFill>
                <a:latin typeface="Iceland"/>
                <a:ea typeface="Iceland"/>
                <a:cs typeface="Iceland"/>
                <a:sym typeface="Icelan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1" name="Google Shape;331;p13"/>
          <p:cNvSpPr txBox="1">
            <a:spLocks noGrp="1"/>
          </p:cNvSpPr>
          <p:nvPr>
            <p:ph type="title" idx="2"/>
          </p:nvPr>
        </p:nvSpPr>
        <p:spPr>
          <a:xfrm>
            <a:off x="777663" y="1657325"/>
            <a:ext cx="2398800" cy="40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b="1">
                <a:solidFill>
                  <a:schemeClr val="dk1"/>
                </a:solidFill>
                <a:latin typeface="Iceland"/>
                <a:ea typeface="Iceland"/>
                <a:cs typeface="Iceland"/>
                <a:sym typeface="Icelan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13"/>
          <p:cNvSpPr txBox="1">
            <a:spLocks noGrp="1"/>
          </p:cNvSpPr>
          <p:nvPr>
            <p:ph type="subTitle" idx="1"/>
          </p:nvPr>
        </p:nvSpPr>
        <p:spPr>
          <a:xfrm>
            <a:off x="788238" y="2123550"/>
            <a:ext cx="2360700" cy="62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33" name="Google Shape;333;p13"/>
          <p:cNvSpPr txBox="1">
            <a:spLocks noGrp="1"/>
          </p:cNvSpPr>
          <p:nvPr>
            <p:ph type="title" idx="3"/>
          </p:nvPr>
        </p:nvSpPr>
        <p:spPr>
          <a:xfrm>
            <a:off x="3461063" y="1657325"/>
            <a:ext cx="2398800" cy="40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b="1">
                <a:solidFill>
                  <a:schemeClr val="dk1"/>
                </a:solidFill>
                <a:latin typeface="Iceland"/>
                <a:ea typeface="Iceland"/>
                <a:cs typeface="Iceland"/>
                <a:sym typeface="Icelan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13"/>
          <p:cNvSpPr txBox="1">
            <a:spLocks noGrp="1"/>
          </p:cNvSpPr>
          <p:nvPr>
            <p:ph type="subTitle" idx="4"/>
          </p:nvPr>
        </p:nvSpPr>
        <p:spPr>
          <a:xfrm>
            <a:off x="3466350" y="2123550"/>
            <a:ext cx="2360700" cy="62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35" name="Google Shape;335;p13"/>
          <p:cNvSpPr txBox="1">
            <a:spLocks noGrp="1"/>
          </p:cNvSpPr>
          <p:nvPr>
            <p:ph type="title" idx="5"/>
          </p:nvPr>
        </p:nvSpPr>
        <p:spPr>
          <a:xfrm>
            <a:off x="777663" y="3236550"/>
            <a:ext cx="2398800" cy="40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b="1">
                <a:solidFill>
                  <a:schemeClr val="dk1"/>
                </a:solidFill>
                <a:latin typeface="Iceland"/>
                <a:ea typeface="Iceland"/>
                <a:cs typeface="Iceland"/>
                <a:sym typeface="Icelan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6" name="Google Shape;336;p13"/>
          <p:cNvSpPr txBox="1">
            <a:spLocks noGrp="1"/>
          </p:cNvSpPr>
          <p:nvPr>
            <p:ph type="subTitle" idx="6"/>
          </p:nvPr>
        </p:nvSpPr>
        <p:spPr>
          <a:xfrm>
            <a:off x="788238" y="3702775"/>
            <a:ext cx="2360700" cy="62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37" name="Google Shape;337;p13"/>
          <p:cNvSpPr txBox="1">
            <a:spLocks noGrp="1"/>
          </p:cNvSpPr>
          <p:nvPr>
            <p:ph type="title" idx="7"/>
          </p:nvPr>
        </p:nvSpPr>
        <p:spPr>
          <a:xfrm>
            <a:off x="3461063" y="3236550"/>
            <a:ext cx="2398800" cy="40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b="1">
                <a:solidFill>
                  <a:schemeClr val="dk1"/>
                </a:solidFill>
                <a:latin typeface="Iceland"/>
                <a:ea typeface="Iceland"/>
                <a:cs typeface="Iceland"/>
                <a:sym typeface="Icelan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 name="Google Shape;338;p13"/>
          <p:cNvSpPr txBox="1">
            <a:spLocks noGrp="1"/>
          </p:cNvSpPr>
          <p:nvPr>
            <p:ph type="subTitle" idx="8"/>
          </p:nvPr>
        </p:nvSpPr>
        <p:spPr>
          <a:xfrm>
            <a:off x="3466350" y="3702775"/>
            <a:ext cx="2360700" cy="62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39" name="Google Shape;339;p13"/>
          <p:cNvSpPr txBox="1">
            <a:spLocks noGrp="1"/>
          </p:cNvSpPr>
          <p:nvPr>
            <p:ph type="title" idx="9"/>
          </p:nvPr>
        </p:nvSpPr>
        <p:spPr>
          <a:xfrm>
            <a:off x="6144463" y="1657325"/>
            <a:ext cx="2350200" cy="40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b="1">
                <a:solidFill>
                  <a:schemeClr val="dk1"/>
                </a:solidFill>
                <a:latin typeface="Iceland"/>
                <a:ea typeface="Iceland"/>
                <a:cs typeface="Iceland"/>
                <a:sym typeface="Icelan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0" name="Google Shape;340;p13"/>
          <p:cNvSpPr txBox="1">
            <a:spLocks noGrp="1"/>
          </p:cNvSpPr>
          <p:nvPr>
            <p:ph type="subTitle" idx="13"/>
          </p:nvPr>
        </p:nvSpPr>
        <p:spPr>
          <a:xfrm>
            <a:off x="6144463" y="2123550"/>
            <a:ext cx="2360700" cy="62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41" name="Google Shape;341;p13"/>
          <p:cNvSpPr txBox="1">
            <a:spLocks noGrp="1"/>
          </p:cNvSpPr>
          <p:nvPr>
            <p:ph type="title" idx="14"/>
          </p:nvPr>
        </p:nvSpPr>
        <p:spPr>
          <a:xfrm>
            <a:off x="6144463" y="3236550"/>
            <a:ext cx="2350200" cy="40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b="1">
                <a:solidFill>
                  <a:schemeClr val="dk1"/>
                </a:solidFill>
                <a:latin typeface="Iceland"/>
                <a:ea typeface="Iceland"/>
                <a:cs typeface="Iceland"/>
                <a:sym typeface="Icelan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2" name="Google Shape;342;p13"/>
          <p:cNvSpPr txBox="1">
            <a:spLocks noGrp="1"/>
          </p:cNvSpPr>
          <p:nvPr>
            <p:ph type="subTitle" idx="15"/>
          </p:nvPr>
        </p:nvSpPr>
        <p:spPr>
          <a:xfrm>
            <a:off x="6144462" y="3702775"/>
            <a:ext cx="2360700" cy="62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43" name="Google Shape;343;p13"/>
          <p:cNvSpPr txBox="1">
            <a:spLocks noGrp="1"/>
          </p:cNvSpPr>
          <p:nvPr>
            <p:ph type="title" idx="16" hasCustomPrompt="1"/>
          </p:nvPr>
        </p:nvSpPr>
        <p:spPr>
          <a:xfrm rot="-5400000">
            <a:off x="347169" y="1718413"/>
            <a:ext cx="527700" cy="33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800" b="1">
                <a:solidFill>
                  <a:schemeClr val="lt1"/>
                </a:solidFill>
                <a:latin typeface="Iceland"/>
                <a:ea typeface="Iceland"/>
                <a:cs typeface="Iceland"/>
                <a:sym typeface="Icelan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4" name="Google Shape;344;p13"/>
          <p:cNvSpPr txBox="1">
            <a:spLocks noGrp="1"/>
          </p:cNvSpPr>
          <p:nvPr>
            <p:ph type="title" idx="17" hasCustomPrompt="1"/>
          </p:nvPr>
        </p:nvSpPr>
        <p:spPr>
          <a:xfrm rot="-5400000">
            <a:off x="3030560" y="1718413"/>
            <a:ext cx="527700" cy="33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800" b="1">
                <a:solidFill>
                  <a:schemeClr val="lt1"/>
                </a:solidFill>
                <a:latin typeface="Iceland"/>
                <a:ea typeface="Iceland"/>
                <a:cs typeface="Iceland"/>
                <a:sym typeface="Icelan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5" name="Google Shape;345;p13"/>
          <p:cNvSpPr txBox="1">
            <a:spLocks noGrp="1"/>
          </p:cNvSpPr>
          <p:nvPr>
            <p:ph type="title" idx="18" hasCustomPrompt="1"/>
          </p:nvPr>
        </p:nvSpPr>
        <p:spPr>
          <a:xfrm rot="-5400000">
            <a:off x="5713950" y="1718413"/>
            <a:ext cx="527700" cy="33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800" b="1">
                <a:solidFill>
                  <a:schemeClr val="lt1"/>
                </a:solidFill>
                <a:latin typeface="Iceland"/>
                <a:ea typeface="Iceland"/>
                <a:cs typeface="Iceland"/>
                <a:sym typeface="Icelan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6" name="Google Shape;346;p13"/>
          <p:cNvSpPr txBox="1">
            <a:spLocks noGrp="1"/>
          </p:cNvSpPr>
          <p:nvPr>
            <p:ph type="title" idx="19" hasCustomPrompt="1"/>
          </p:nvPr>
        </p:nvSpPr>
        <p:spPr>
          <a:xfrm rot="-5400000">
            <a:off x="347169" y="3285125"/>
            <a:ext cx="527700" cy="33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800" b="1">
                <a:solidFill>
                  <a:schemeClr val="lt1"/>
                </a:solidFill>
                <a:latin typeface="Iceland"/>
                <a:ea typeface="Iceland"/>
                <a:cs typeface="Iceland"/>
                <a:sym typeface="Icelan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7" name="Google Shape;347;p13"/>
          <p:cNvSpPr txBox="1">
            <a:spLocks noGrp="1"/>
          </p:cNvSpPr>
          <p:nvPr>
            <p:ph type="title" idx="20" hasCustomPrompt="1"/>
          </p:nvPr>
        </p:nvSpPr>
        <p:spPr>
          <a:xfrm rot="-5400000">
            <a:off x="3030560" y="3285125"/>
            <a:ext cx="527700" cy="33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800" b="1">
                <a:solidFill>
                  <a:schemeClr val="lt1"/>
                </a:solidFill>
                <a:latin typeface="Iceland"/>
                <a:ea typeface="Iceland"/>
                <a:cs typeface="Iceland"/>
                <a:sym typeface="Icelan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8" name="Google Shape;348;p13"/>
          <p:cNvSpPr txBox="1">
            <a:spLocks noGrp="1"/>
          </p:cNvSpPr>
          <p:nvPr>
            <p:ph type="title" idx="21" hasCustomPrompt="1"/>
          </p:nvPr>
        </p:nvSpPr>
        <p:spPr>
          <a:xfrm rot="-5400000">
            <a:off x="5713950" y="3285125"/>
            <a:ext cx="527700" cy="33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800" b="1">
                <a:solidFill>
                  <a:schemeClr val="lt1"/>
                </a:solidFill>
                <a:latin typeface="Iceland"/>
                <a:ea typeface="Iceland"/>
                <a:cs typeface="Iceland"/>
                <a:sym typeface="Icelan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49" name="Google Shape;349;p13"/>
          <p:cNvGrpSpPr/>
          <p:nvPr/>
        </p:nvGrpSpPr>
        <p:grpSpPr>
          <a:xfrm>
            <a:off x="4522831" y="186644"/>
            <a:ext cx="4468745" cy="978659"/>
            <a:chOff x="4522831" y="818644"/>
            <a:chExt cx="4468745" cy="978659"/>
          </a:xfrm>
        </p:grpSpPr>
        <p:grpSp>
          <p:nvGrpSpPr>
            <p:cNvPr id="350" name="Google Shape;350;p13"/>
            <p:cNvGrpSpPr/>
            <p:nvPr/>
          </p:nvGrpSpPr>
          <p:grpSpPr>
            <a:xfrm rot="5400000">
              <a:off x="6692516" y="-878615"/>
              <a:ext cx="534724" cy="4041181"/>
              <a:chOff x="291701" y="600825"/>
              <a:chExt cx="534724" cy="2841300"/>
            </a:xfrm>
          </p:grpSpPr>
          <p:cxnSp>
            <p:nvCxnSpPr>
              <p:cNvPr id="351" name="Google Shape;351;p13"/>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352" name="Google Shape;352;p13"/>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353" name="Google Shape;353;p13"/>
            <p:cNvGrpSpPr/>
            <p:nvPr/>
          </p:nvGrpSpPr>
          <p:grpSpPr>
            <a:xfrm rot="5400000">
              <a:off x="4702972" y="638504"/>
              <a:ext cx="112719" cy="472999"/>
              <a:chOff x="8280966" y="3432128"/>
              <a:chExt cx="112719" cy="472999"/>
            </a:xfrm>
          </p:grpSpPr>
          <p:grpSp>
            <p:nvGrpSpPr>
              <p:cNvPr id="354" name="Google Shape;354;p13"/>
              <p:cNvGrpSpPr/>
              <p:nvPr/>
            </p:nvGrpSpPr>
            <p:grpSpPr>
              <a:xfrm>
                <a:off x="8281049" y="3432128"/>
                <a:ext cx="112635" cy="112674"/>
                <a:chOff x="1662700" y="87500"/>
                <a:chExt cx="388800" cy="388800"/>
              </a:xfrm>
            </p:grpSpPr>
            <p:cxnSp>
              <p:nvCxnSpPr>
                <p:cNvPr id="355" name="Google Shape;355;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56" name="Google Shape;356;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357" name="Google Shape;357;p13"/>
              <p:cNvGrpSpPr/>
              <p:nvPr/>
            </p:nvGrpSpPr>
            <p:grpSpPr>
              <a:xfrm>
                <a:off x="8280966" y="3612318"/>
                <a:ext cx="112607" cy="112607"/>
                <a:chOff x="3050281" y="152815"/>
                <a:chExt cx="549841" cy="549841"/>
              </a:xfrm>
            </p:grpSpPr>
            <p:grpSp>
              <p:nvGrpSpPr>
                <p:cNvPr id="358" name="Google Shape;358;p13"/>
                <p:cNvGrpSpPr/>
                <p:nvPr/>
              </p:nvGrpSpPr>
              <p:grpSpPr>
                <a:xfrm>
                  <a:off x="3130800" y="233350"/>
                  <a:ext cx="388800" cy="388800"/>
                  <a:chOff x="1662700" y="87500"/>
                  <a:chExt cx="388800" cy="388800"/>
                </a:xfrm>
              </p:grpSpPr>
              <p:cxnSp>
                <p:nvCxnSpPr>
                  <p:cNvPr id="359" name="Google Shape;359;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60" name="Google Shape;360;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361" name="Google Shape;361;p13"/>
                <p:cNvGrpSpPr/>
                <p:nvPr/>
              </p:nvGrpSpPr>
              <p:grpSpPr>
                <a:xfrm rot="2700000">
                  <a:off x="3130804" y="233337"/>
                  <a:ext cx="388796" cy="388796"/>
                  <a:chOff x="1662700" y="87500"/>
                  <a:chExt cx="388800" cy="388800"/>
                </a:xfrm>
              </p:grpSpPr>
              <p:cxnSp>
                <p:nvCxnSpPr>
                  <p:cNvPr id="362" name="Google Shape;362;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63" name="Google Shape;363;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364" name="Google Shape;364;p13"/>
              <p:cNvGrpSpPr/>
              <p:nvPr/>
            </p:nvGrpSpPr>
            <p:grpSpPr>
              <a:xfrm>
                <a:off x="8281049" y="3792453"/>
                <a:ext cx="112635" cy="112674"/>
                <a:chOff x="1662700" y="87500"/>
                <a:chExt cx="388800" cy="388800"/>
              </a:xfrm>
            </p:grpSpPr>
            <p:cxnSp>
              <p:nvCxnSpPr>
                <p:cNvPr id="365" name="Google Shape;365;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66" name="Google Shape;366;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367" name="Google Shape;367;p13"/>
            <p:cNvGrpSpPr/>
            <p:nvPr/>
          </p:nvGrpSpPr>
          <p:grpSpPr>
            <a:xfrm>
              <a:off x="8878858" y="1324304"/>
              <a:ext cx="112719" cy="472999"/>
              <a:chOff x="8280966" y="3432128"/>
              <a:chExt cx="112719" cy="472999"/>
            </a:xfrm>
          </p:grpSpPr>
          <p:grpSp>
            <p:nvGrpSpPr>
              <p:cNvPr id="368" name="Google Shape;368;p13"/>
              <p:cNvGrpSpPr/>
              <p:nvPr/>
            </p:nvGrpSpPr>
            <p:grpSpPr>
              <a:xfrm>
                <a:off x="8281049" y="3432128"/>
                <a:ext cx="112635" cy="112674"/>
                <a:chOff x="1662700" y="87500"/>
                <a:chExt cx="388800" cy="388800"/>
              </a:xfrm>
            </p:grpSpPr>
            <p:cxnSp>
              <p:nvCxnSpPr>
                <p:cNvPr id="369" name="Google Shape;369;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70" name="Google Shape;370;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371" name="Google Shape;371;p13"/>
              <p:cNvGrpSpPr/>
              <p:nvPr/>
            </p:nvGrpSpPr>
            <p:grpSpPr>
              <a:xfrm>
                <a:off x="8280966" y="3612318"/>
                <a:ext cx="112607" cy="112607"/>
                <a:chOff x="3050281" y="152815"/>
                <a:chExt cx="549841" cy="549841"/>
              </a:xfrm>
            </p:grpSpPr>
            <p:grpSp>
              <p:nvGrpSpPr>
                <p:cNvPr id="372" name="Google Shape;372;p13"/>
                <p:cNvGrpSpPr/>
                <p:nvPr/>
              </p:nvGrpSpPr>
              <p:grpSpPr>
                <a:xfrm>
                  <a:off x="3130800" y="233350"/>
                  <a:ext cx="388800" cy="388800"/>
                  <a:chOff x="1662700" y="87500"/>
                  <a:chExt cx="388800" cy="388800"/>
                </a:xfrm>
              </p:grpSpPr>
              <p:cxnSp>
                <p:nvCxnSpPr>
                  <p:cNvPr id="373" name="Google Shape;373;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74" name="Google Shape;374;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375" name="Google Shape;375;p13"/>
                <p:cNvGrpSpPr/>
                <p:nvPr/>
              </p:nvGrpSpPr>
              <p:grpSpPr>
                <a:xfrm rot="2700000">
                  <a:off x="3130804" y="233337"/>
                  <a:ext cx="388796" cy="388796"/>
                  <a:chOff x="1662700" y="87500"/>
                  <a:chExt cx="388800" cy="388800"/>
                </a:xfrm>
              </p:grpSpPr>
              <p:cxnSp>
                <p:nvCxnSpPr>
                  <p:cNvPr id="376" name="Google Shape;376;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77" name="Google Shape;377;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378" name="Google Shape;378;p13"/>
              <p:cNvGrpSpPr/>
              <p:nvPr/>
            </p:nvGrpSpPr>
            <p:grpSpPr>
              <a:xfrm>
                <a:off x="8281049" y="3792453"/>
                <a:ext cx="112635" cy="112674"/>
                <a:chOff x="1662700" y="87500"/>
                <a:chExt cx="388800" cy="388800"/>
              </a:xfrm>
            </p:grpSpPr>
            <p:cxnSp>
              <p:nvCxnSpPr>
                <p:cNvPr id="379" name="Google Shape;379;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380" name="Google Shape;380;p1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
        <p:nvSpPr>
          <p:cNvPr id="381" name="Google Shape;381;p13"/>
          <p:cNvSpPr/>
          <p:nvPr/>
        </p:nvSpPr>
        <p:spPr>
          <a:xfrm>
            <a:off x="-1375900" y="3764250"/>
            <a:ext cx="2762900" cy="2762900"/>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82"/>
        <p:cNvGrpSpPr/>
        <p:nvPr/>
      </p:nvGrpSpPr>
      <p:grpSpPr>
        <a:xfrm>
          <a:off x="0" y="0"/>
          <a:ext cx="0" cy="0"/>
          <a:chOff x="0" y="0"/>
          <a:chExt cx="0" cy="0"/>
        </a:xfrm>
      </p:grpSpPr>
      <p:sp>
        <p:nvSpPr>
          <p:cNvPr id="383" name="Google Shape;383;p14"/>
          <p:cNvSpPr txBox="1">
            <a:spLocks noGrp="1"/>
          </p:cNvSpPr>
          <p:nvPr>
            <p:ph type="title"/>
          </p:nvPr>
        </p:nvSpPr>
        <p:spPr>
          <a:xfrm>
            <a:off x="3910500" y="1547063"/>
            <a:ext cx="4520400" cy="196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13000" b="1">
                <a:latin typeface="Iceland"/>
                <a:ea typeface="Iceland"/>
                <a:cs typeface="Iceland"/>
                <a:sym typeface="Iceland"/>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84" name="Google Shape;384;p14"/>
          <p:cNvSpPr txBox="1">
            <a:spLocks noGrp="1"/>
          </p:cNvSpPr>
          <p:nvPr>
            <p:ph type="subTitle" idx="1"/>
          </p:nvPr>
        </p:nvSpPr>
        <p:spPr>
          <a:xfrm>
            <a:off x="3910500" y="3654063"/>
            <a:ext cx="4520400" cy="59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85"/>
        <p:cNvGrpSpPr/>
        <p:nvPr/>
      </p:nvGrpSpPr>
      <p:grpSpPr>
        <a:xfrm>
          <a:off x="0" y="0"/>
          <a:ext cx="0" cy="0"/>
          <a:chOff x="0" y="0"/>
          <a:chExt cx="0" cy="0"/>
        </a:xfrm>
      </p:grpSpPr>
      <p:sp>
        <p:nvSpPr>
          <p:cNvPr id="386" name="Google Shape;386;p15"/>
          <p:cNvSpPr txBox="1">
            <a:spLocks noGrp="1"/>
          </p:cNvSpPr>
          <p:nvPr>
            <p:ph type="title"/>
          </p:nvPr>
        </p:nvSpPr>
        <p:spPr>
          <a:xfrm>
            <a:off x="4070700" y="3103423"/>
            <a:ext cx="4360200" cy="33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87" name="Google Shape;387;p15"/>
          <p:cNvSpPr txBox="1">
            <a:spLocks noGrp="1"/>
          </p:cNvSpPr>
          <p:nvPr>
            <p:ph type="subTitle" idx="1"/>
          </p:nvPr>
        </p:nvSpPr>
        <p:spPr>
          <a:xfrm>
            <a:off x="713100" y="1419575"/>
            <a:ext cx="7717800" cy="16509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atin typeface="Didact Gothic"/>
                <a:ea typeface="Didact Gothic"/>
                <a:cs typeface="Didact Gothic"/>
                <a:sym typeface="Didact Gothic"/>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388" name="Google Shape;388;p15"/>
          <p:cNvSpPr/>
          <p:nvPr/>
        </p:nvSpPr>
        <p:spPr>
          <a:xfrm>
            <a:off x="-777846" y="3852287"/>
            <a:ext cx="1538106" cy="15381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89"/>
        <p:cNvGrpSpPr/>
        <p:nvPr/>
      </p:nvGrpSpPr>
      <p:grpSpPr>
        <a:xfrm>
          <a:off x="0" y="0"/>
          <a:ext cx="0" cy="0"/>
          <a:chOff x="0" y="0"/>
          <a:chExt cx="0" cy="0"/>
        </a:xfrm>
      </p:grpSpPr>
      <p:sp>
        <p:nvSpPr>
          <p:cNvPr id="390" name="Google Shape;390;p16"/>
          <p:cNvSpPr txBox="1">
            <a:spLocks noGrp="1"/>
          </p:cNvSpPr>
          <p:nvPr>
            <p:ph type="title"/>
          </p:nvPr>
        </p:nvSpPr>
        <p:spPr>
          <a:xfrm>
            <a:off x="720000" y="1483613"/>
            <a:ext cx="3852000" cy="1461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1" name="Google Shape;391;p16"/>
          <p:cNvSpPr txBox="1">
            <a:spLocks noGrp="1"/>
          </p:cNvSpPr>
          <p:nvPr>
            <p:ph type="subTitle" idx="1"/>
          </p:nvPr>
        </p:nvSpPr>
        <p:spPr>
          <a:xfrm>
            <a:off x="720000" y="2945538"/>
            <a:ext cx="38520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Didact Gothic"/>
                <a:ea typeface="Didact Gothic"/>
                <a:cs typeface="Didact Gothic"/>
                <a:sym typeface="Didact Gothic"/>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celand"/>
              <a:buNone/>
              <a:defRPr sz="3500" b="1">
                <a:solidFill>
                  <a:schemeClr val="lt1"/>
                </a:solidFill>
                <a:latin typeface="Iceland"/>
                <a:ea typeface="Iceland"/>
                <a:cs typeface="Iceland"/>
                <a:sym typeface="Iceland"/>
              </a:defRPr>
            </a:lvl1pPr>
            <a:lvl2pPr lvl="1" rtl="0">
              <a:spcBef>
                <a:spcPts val="0"/>
              </a:spcBef>
              <a:spcAft>
                <a:spcPts val="0"/>
              </a:spcAft>
              <a:buClr>
                <a:schemeClr val="lt1"/>
              </a:buClr>
              <a:buSzPts val="3500"/>
              <a:buFont typeface="Iceland"/>
              <a:buNone/>
              <a:defRPr sz="3500" b="1">
                <a:solidFill>
                  <a:schemeClr val="lt1"/>
                </a:solidFill>
                <a:latin typeface="Iceland"/>
                <a:ea typeface="Iceland"/>
                <a:cs typeface="Iceland"/>
                <a:sym typeface="Iceland"/>
              </a:defRPr>
            </a:lvl2pPr>
            <a:lvl3pPr lvl="2" rtl="0">
              <a:spcBef>
                <a:spcPts val="0"/>
              </a:spcBef>
              <a:spcAft>
                <a:spcPts val="0"/>
              </a:spcAft>
              <a:buClr>
                <a:schemeClr val="lt1"/>
              </a:buClr>
              <a:buSzPts val="3500"/>
              <a:buFont typeface="Iceland"/>
              <a:buNone/>
              <a:defRPr sz="3500" b="1">
                <a:solidFill>
                  <a:schemeClr val="lt1"/>
                </a:solidFill>
                <a:latin typeface="Iceland"/>
                <a:ea typeface="Iceland"/>
                <a:cs typeface="Iceland"/>
                <a:sym typeface="Iceland"/>
              </a:defRPr>
            </a:lvl3pPr>
            <a:lvl4pPr lvl="3" rtl="0">
              <a:spcBef>
                <a:spcPts val="0"/>
              </a:spcBef>
              <a:spcAft>
                <a:spcPts val="0"/>
              </a:spcAft>
              <a:buClr>
                <a:schemeClr val="lt1"/>
              </a:buClr>
              <a:buSzPts val="3500"/>
              <a:buFont typeface="Iceland"/>
              <a:buNone/>
              <a:defRPr sz="3500" b="1">
                <a:solidFill>
                  <a:schemeClr val="lt1"/>
                </a:solidFill>
                <a:latin typeface="Iceland"/>
                <a:ea typeface="Iceland"/>
                <a:cs typeface="Iceland"/>
                <a:sym typeface="Iceland"/>
              </a:defRPr>
            </a:lvl4pPr>
            <a:lvl5pPr lvl="4" rtl="0">
              <a:spcBef>
                <a:spcPts val="0"/>
              </a:spcBef>
              <a:spcAft>
                <a:spcPts val="0"/>
              </a:spcAft>
              <a:buClr>
                <a:schemeClr val="lt1"/>
              </a:buClr>
              <a:buSzPts val="3500"/>
              <a:buFont typeface="Iceland"/>
              <a:buNone/>
              <a:defRPr sz="3500" b="1">
                <a:solidFill>
                  <a:schemeClr val="lt1"/>
                </a:solidFill>
                <a:latin typeface="Iceland"/>
                <a:ea typeface="Iceland"/>
                <a:cs typeface="Iceland"/>
                <a:sym typeface="Iceland"/>
              </a:defRPr>
            </a:lvl5pPr>
            <a:lvl6pPr lvl="5" rtl="0">
              <a:spcBef>
                <a:spcPts val="0"/>
              </a:spcBef>
              <a:spcAft>
                <a:spcPts val="0"/>
              </a:spcAft>
              <a:buClr>
                <a:schemeClr val="lt1"/>
              </a:buClr>
              <a:buSzPts val="3500"/>
              <a:buFont typeface="Iceland"/>
              <a:buNone/>
              <a:defRPr sz="3500" b="1">
                <a:solidFill>
                  <a:schemeClr val="lt1"/>
                </a:solidFill>
                <a:latin typeface="Iceland"/>
                <a:ea typeface="Iceland"/>
                <a:cs typeface="Iceland"/>
                <a:sym typeface="Iceland"/>
              </a:defRPr>
            </a:lvl6pPr>
            <a:lvl7pPr lvl="6" rtl="0">
              <a:spcBef>
                <a:spcPts val="0"/>
              </a:spcBef>
              <a:spcAft>
                <a:spcPts val="0"/>
              </a:spcAft>
              <a:buClr>
                <a:schemeClr val="lt1"/>
              </a:buClr>
              <a:buSzPts val="3500"/>
              <a:buFont typeface="Iceland"/>
              <a:buNone/>
              <a:defRPr sz="3500" b="1">
                <a:solidFill>
                  <a:schemeClr val="lt1"/>
                </a:solidFill>
                <a:latin typeface="Iceland"/>
                <a:ea typeface="Iceland"/>
                <a:cs typeface="Iceland"/>
                <a:sym typeface="Iceland"/>
              </a:defRPr>
            </a:lvl7pPr>
            <a:lvl8pPr lvl="7" rtl="0">
              <a:spcBef>
                <a:spcPts val="0"/>
              </a:spcBef>
              <a:spcAft>
                <a:spcPts val="0"/>
              </a:spcAft>
              <a:buClr>
                <a:schemeClr val="lt1"/>
              </a:buClr>
              <a:buSzPts val="3500"/>
              <a:buFont typeface="Iceland"/>
              <a:buNone/>
              <a:defRPr sz="3500" b="1">
                <a:solidFill>
                  <a:schemeClr val="lt1"/>
                </a:solidFill>
                <a:latin typeface="Iceland"/>
                <a:ea typeface="Iceland"/>
                <a:cs typeface="Iceland"/>
                <a:sym typeface="Iceland"/>
              </a:defRPr>
            </a:lvl8pPr>
            <a:lvl9pPr lvl="8" rtl="0">
              <a:spcBef>
                <a:spcPts val="0"/>
              </a:spcBef>
              <a:spcAft>
                <a:spcPts val="0"/>
              </a:spcAft>
              <a:buClr>
                <a:schemeClr val="lt1"/>
              </a:buClr>
              <a:buSzPts val="3500"/>
              <a:buFont typeface="Iceland"/>
              <a:buNone/>
              <a:defRPr sz="3500" b="1">
                <a:solidFill>
                  <a:schemeClr val="lt1"/>
                </a:solidFill>
                <a:latin typeface="Iceland"/>
                <a:ea typeface="Iceland"/>
                <a:cs typeface="Iceland"/>
                <a:sym typeface="Icelan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1pPr>
            <a:lvl2pPr marL="914400" lvl="1" indent="-330200">
              <a:lnSpc>
                <a:spcPct val="115000"/>
              </a:lnSpc>
              <a:spcBef>
                <a:spcPts val="160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2pPr>
            <a:lvl3pPr marL="1371600" lvl="2" indent="-330200">
              <a:lnSpc>
                <a:spcPct val="115000"/>
              </a:lnSpc>
              <a:spcBef>
                <a:spcPts val="160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3pPr>
            <a:lvl4pPr marL="1828800" lvl="3" indent="-330200">
              <a:lnSpc>
                <a:spcPct val="115000"/>
              </a:lnSpc>
              <a:spcBef>
                <a:spcPts val="160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4pPr>
            <a:lvl5pPr marL="2286000" lvl="4" indent="-330200">
              <a:lnSpc>
                <a:spcPct val="115000"/>
              </a:lnSpc>
              <a:spcBef>
                <a:spcPts val="160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5pPr>
            <a:lvl6pPr marL="2743200" lvl="5" indent="-330200">
              <a:lnSpc>
                <a:spcPct val="115000"/>
              </a:lnSpc>
              <a:spcBef>
                <a:spcPts val="160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6pPr>
            <a:lvl7pPr marL="3200400" lvl="6" indent="-330200">
              <a:lnSpc>
                <a:spcPct val="115000"/>
              </a:lnSpc>
              <a:spcBef>
                <a:spcPts val="160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7pPr>
            <a:lvl8pPr marL="3657600" lvl="7" indent="-330200">
              <a:lnSpc>
                <a:spcPct val="115000"/>
              </a:lnSpc>
              <a:spcBef>
                <a:spcPts val="160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8pPr>
            <a:lvl9pPr marL="4114800" lvl="8" indent="-330200">
              <a:lnSpc>
                <a:spcPct val="115000"/>
              </a:lnSpc>
              <a:spcBef>
                <a:spcPts val="1600"/>
              </a:spcBef>
              <a:spcAft>
                <a:spcPts val="1600"/>
              </a:spcAft>
              <a:buClr>
                <a:schemeClr val="lt1"/>
              </a:buClr>
              <a:buSzPts val="1600"/>
              <a:buFont typeface="Didact Gothic"/>
              <a:buChar char="■"/>
              <a:defRPr sz="1600">
                <a:solidFill>
                  <a:schemeClr val="lt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9" r:id="rId6"/>
    <p:sldLayoutId id="2147483660" r:id="rId7"/>
    <p:sldLayoutId id="2147483661" r:id="rId8"/>
    <p:sldLayoutId id="2147483662" r:id="rId9"/>
    <p:sldLayoutId id="2147483663" r:id="rId10"/>
    <p:sldLayoutId id="2147483668" r:id="rId11"/>
    <p:sldLayoutId id="2147483669" r:id="rId12"/>
    <p:sldLayoutId id="2147483670" r:id="rId13"/>
    <p:sldLayoutId id="2147483675"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jpg"/><Relationship Id="rId7" Type="http://schemas.openxmlformats.org/officeDocument/2006/relationships/diagramColors" Target="../diagrams/colors10.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13" Type="http://schemas.openxmlformats.org/officeDocument/2006/relationships/diagramData" Target="../diagrams/data14.xml"/><Relationship Id="rId18" Type="http://schemas.openxmlformats.org/officeDocument/2006/relationships/diagramData" Target="../diagrams/data15.xml"/><Relationship Id="rId26" Type="http://schemas.openxmlformats.org/officeDocument/2006/relationships/diagramColors" Target="../diagrams/colors16.xml"/><Relationship Id="rId21" Type="http://schemas.openxmlformats.org/officeDocument/2006/relationships/diagramColors" Target="../diagrams/colors15.xml"/><Relationship Id="rId34" Type="http://schemas.openxmlformats.org/officeDocument/2006/relationships/diagramLayout" Target="../diagrams/layout18.xml"/><Relationship Id="rId7" Type="http://schemas.microsoft.com/office/2007/relationships/diagramDrawing" Target="../diagrams/drawing12.xml"/><Relationship Id="rId12" Type="http://schemas.microsoft.com/office/2007/relationships/diagramDrawing" Target="../diagrams/drawing13.xml"/><Relationship Id="rId17" Type="http://schemas.microsoft.com/office/2007/relationships/diagramDrawing" Target="../diagrams/drawing14.xml"/><Relationship Id="rId25" Type="http://schemas.openxmlformats.org/officeDocument/2006/relationships/diagramQuickStyle" Target="../diagrams/quickStyle16.xml"/><Relationship Id="rId33" Type="http://schemas.openxmlformats.org/officeDocument/2006/relationships/diagramData" Target="../diagrams/data18.xml"/><Relationship Id="rId2" Type="http://schemas.openxmlformats.org/officeDocument/2006/relationships/notesSlide" Target="../notesSlides/notesSlide14.xml"/><Relationship Id="rId16" Type="http://schemas.openxmlformats.org/officeDocument/2006/relationships/diagramColors" Target="../diagrams/colors14.xml"/><Relationship Id="rId20" Type="http://schemas.openxmlformats.org/officeDocument/2006/relationships/diagramQuickStyle" Target="../diagrams/quickStyle15.xml"/><Relationship Id="rId29" Type="http://schemas.openxmlformats.org/officeDocument/2006/relationships/diagramLayout" Target="../diagrams/layout17.xml"/><Relationship Id="rId1" Type="http://schemas.openxmlformats.org/officeDocument/2006/relationships/slideLayout" Target="../slideLayouts/slideLayout11.xml"/><Relationship Id="rId6" Type="http://schemas.openxmlformats.org/officeDocument/2006/relationships/diagramColors" Target="../diagrams/colors12.xml"/><Relationship Id="rId11" Type="http://schemas.openxmlformats.org/officeDocument/2006/relationships/diagramColors" Target="../diagrams/colors13.xml"/><Relationship Id="rId24" Type="http://schemas.openxmlformats.org/officeDocument/2006/relationships/diagramLayout" Target="../diagrams/layout16.xml"/><Relationship Id="rId32" Type="http://schemas.microsoft.com/office/2007/relationships/diagramDrawing" Target="../diagrams/drawing17.xml"/><Relationship Id="rId37" Type="http://schemas.microsoft.com/office/2007/relationships/diagramDrawing" Target="../diagrams/drawing18.xml"/><Relationship Id="rId5" Type="http://schemas.openxmlformats.org/officeDocument/2006/relationships/diagramQuickStyle" Target="../diagrams/quickStyle12.xml"/><Relationship Id="rId15" Type="http://schemas.openxmlformats.org/officeDocument/2006/relationships/diagramQuickStyle" Target="../diagrams/quickStyle14.xml"/><Relationship Id="rId23" Type="http://schemas.openxmlformats.org/officeDocument/2006/relationships/diagramData" Target="../diagrams/data16.xml"/><Relationship Id="rId28" Type="http://schemas.openxmlformats.org/officeDocument/2006/relationships/diagramData" Target="../diagrams/data17.xml"/><Relationship Id="rId36" Type="http://schemas.openxmlformats.org/officeDocument/2006/relationships/diagramColors" Target="../diagrams/colors18.xml"/><Relationship Id="rId10" Type="http://schemas.openxmlformats.org/officeDocument/2006/relationships/diagramQuickStyle" Target="../diagrams/quickStyle13.xml"/><Relationship Id="rId19" Type="http://schemas.openxmlformats.org/officeDocument/2006/relationships/diagramLayout" Target="../diagrams/layout15.xml"/><Relationship Id="rId31" Type="http://schemas.openxmlformats.org/officeDocument/2006/relationships/diagramColors" Target="../diagrams/colors17.xml"/><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diagramLayout" Target="../diagrams/layout14.xml"/><Relationship Id="rId22" Type="http://schemas.microsoft.com/office/2007/relationships/diagramDrawing" Target="../diagrams/drawing15.xml"/><Relationship Id="rId27" Type="http://schemas.microsoft.com/office/2007/relationships/diagramDrawing" Target="../diagrams/drawing16.xml"/><Relationship Id="rId30" Type="http://schemas.openxmlformats.org/officeDocument/2006/relationships/diagramQuickStyle" Target="../diagrams/quickStyle17.xml"/><Relationship Id="rId35" Type="http://schemas.openxmlformats.org/officeDocument/2006/relationships/diagramQuickStyle" Target="../diagrams/quickStyle18.xml"/><Relationship Id="rId8" Type="http://schemas.openxmlformats.org/officeDocument/2006/relationships/diagramData" Target="../diagrams/data13.xml"/><Relationship Id="rId3" Type="http://schemas.openxmlformats.org/officeDocument/2006/relationships/diagramData" Target="../diagrams/data12.xml"/></Relationships>
</file>

<file path=ppt/slides/_rels/slide1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19.jp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20.jpg"/><Relationship Id="rId7" Type="http://schemas.openxmlformats.org/officeDocument/2006/relationships/diagramQuickStyle" Target="../diagrams/quickStyle20.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1.png"/><Relationship Id="rId9" Type="http://schemas.microsoft.com/office/2007/relationships/diagramDrawing" Target="../diagrams/drawing20.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diagramData" Target="../diagrams/data23.xml"/><Relationship Id="rId18" Type="http://schemas.openxmlformats.org/officeDocument/2006/relationships/diagramData" Target="../diagrams/data24.xml"/><Relationship Id="rId26" Type="http://schemas.openxmlformats.org/officeDocument/2006/relationships/diagramColors" Target="../diagrams/colors25.xml"/><Relationship Id="rId3" Type="http://schemas.openxmlformats.org/officeDocument/2006/relationships/diagramData" Target="../diagrams/data21.xml"/><Relationship Id="rId21" Type="http://schemas.openxmlformats.org/officeDocument/2006/relationships/diagramColors" Target="../diagrams/colors24.xml"/><Relationship Id="rId7" Type="http://schemas.microsoft.com/office/2007/relationships/diagramDrawing" Target="../diagrams/drawing21.xml"/><Relationship Id="rId12" Type="http://schemas.microsoft.com/office/2007/relationships/diagramDrawing" Target="../diagrams/drawing22.xml"/><Relationship Id="rId17" Type="http://schemas.microsoft.com/office/2007/relationships/diagramDrawing" Target="../diagrams/drawing23.xml"/><Relationship Id="rId25" Type="http://schemas.openxmlformats.org/officeDocument/2006/relationships/diagramQuickStyle" Target="../diagrams/quickStyle25.xml"/><Relationship Id="rId2" Type="http://schemas.openxmlformats.org/officeDocument/2006/relationships/notesSlide" Target="../notesSlides/notesSlide17.xml"/><Relationship Id="rId16" Type="http://schemas.openxmlformats.org/officeDocument/2006/relationships/diagramColors" Target="../diagrams/colors23.xml"/><Relationship Id="rId20" Type="http://schemas.openxmlformats.org/officeDocument/2006/relationships/diagramQuickStyle" Target="../diagrams/quickStyle24.xml"/><Relationship Id="rId1" Type="http://schemas.openxmlformats.org/officeDocument/2006/relationships/slideLayout" Target="../slideLayouts/slideLayout3.xml"/><Relationship Id="rId6" Type="http://schemas.openxmlformats.org/officeDocument/2006/relationships/diagramColors" Target="../diagrams/colors21.xml"/><Relationship Id="rId11" Type="http://schemas.openxmlformats.org/officeDocument/2006/relationships/diagramColors" Target="../diagrams/colors22.xml"/><Relationship Id="rId24" Type="http://schemas.openxmlformats.org/officeDocument/2006/relationships/diagramLayout" Target="../diagrams/layout25.xml"/><Relationship Id="rId5" Type="http://schemas.openxmlformats.org/officeDocument/2006/relationships/diagramQuickStyle" Target="../diagrams/quickStyle21.xml"/><Relationship Id="rId15" Type="http://schemas.openxmlformats.org/officeDocument/2006/relationships/diagramQuickStyle" Target="../diagrams/quickStyle23.xml"/><Relationship Id="rId23" Type="http://schemas.openxmlformats.org/officeDocument/2006/relationships/diagramData" Target="../diagrams/data25.xml"/><Relationship Id="rId10" Type="http://schemas.openxmlformats.org/officeDocument/2006/relationships/diagramQuickStyle" Target="../diagrams/quickStyle22.xml"/><Relationship Id="rId19" Type="http://schemas.openxmlformats.org/officeDocument/2006/relationships/diagramLayout" Target="../diagrams/layout24.xml"/><Relationship Id="rId4" Type="http://schemas.openxmlformats.org/officeDocument/2006/relationships/diagramLayout" Target="../diagrams/layout21.xml"/><Relationship Id="rId9" Type="http://schemas.openxmlformats.org/officeDocument/2006/relationships/diagramLayout" Target="../diagrams/layout22.xml"/><Relationship Id="rId14" Type="http://schemas.openxmlformats.org/officeDocument/2006/relationships/diagramLayout" Target="../diagrams/layout23.xml"/><Relationship Id="rId22" Type="http://schemas.microsoft.com/office/2007/relationships/diagramDrawing" Target="../diagrams/drawing24.xml"/><Relationship Id="rId27" Type="http://schemas.microsoft.com/office/2007/relationships/diagramDrawing" Target="../diagrams/drawing25.xml"/></Relationships>
</file>

<file path=ppt/slides/_rels/slide19.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1.jpg"/><Relationship Id="rId7" Type="http://schemas.openxmlformats.org/officeDocument/2006/relationships/diagramColors" Target="../diagrams/colors26.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jp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6.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2"/>
        <p:cNvGrpSpPr/>
        <p:nvPr/>
      </p:nvGrpSpPr>
      <p:grpSpPr>
        <a:xfrm>
          <a:off x="0" y="0"/>
          <a:ext cx="0" cy="0"/>
          <a:chOff x="0" y="0"/>
          <a:chExt cx="0" cy="0"/>
        </a:xfrm>
      </p:grpSpPr>
      <p:grpSp>
        <p:nvGrpSpPr>
          <p:cNvPr id="50" name="Group 49">
            <a:extLst>
              <a:ext uri="{FF2B5EF4-FFF2-40B4-BE49-F238E27FC236}">
                <a16:creationId xmlns:a16="http://schemas.microsoft.com/office/drawing/2014/main" id="{38DE8F4C-5DE6-DCF2-62F1-969878EB1D67}"/>
              </a:ext>
            </a:extLst>
          </p:cNvPr>
          <p:cNvGrpSpPr/>
          <p:nvPr/>
        </p:nvGrpSpPr>
        <p:grpSpPr>
          <a:xfrm>
            <a:off x="217606" y="647138"/>
            <a:ext cx="8637932" cy="3885683"/>
            <a:chOff x="217606" y="647138"/>
            <a:chExt cx="8637932" cy="3885683"/>
          </a:xfrm>
        </p:grpSpPr>
        <p:grpSp>
          <p:nvGrpSpPr>
            <p:cNvPr id="48" name="Group 47">
              <a:extLst>
                <a:ext uri="{FF2B5EF4-FFF2-40B4-BE49-F238E27FC236}">
                  <a16:creationId xmlns:a16="http://schemas.microsoft.com/office/drawing/2014/main" id="{DB9E0E8A-0D73-4203-461E-4E4B72C9F4FE}"/>
                </a:ext>
              </a:extLst>
            </p:cNvPr>
            <p:cNvGrpSpPr/>
            <p:nvPr/>
          </p:nvGrpSpPr>
          <p:grpSpPr>
            <a:xfrm>
              <a:off x="5056700" y="1064399"/>
              <a:ext cx="3436800" cy="3468422"/>
              <a:chOff x="5056700" y="1064399"/>
              <a:chExt cx="3436800" cy="3468422"/>
            </a:xfrm>
          </p:grpSpPr>
          <p:sp>
            <p:nvSpPr>
              <p:cNvPr id="855" name="Google Shape;855;p33"/>
              <p:cNvSpPr/>
              <p:nvPr/>
            </p:nvSpPr>
            <p:spPr>
              <a:xfrm>
                <a:off x="5056700" y="1064399"/>
                <a:ext cx="3436800" cy="1234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483850" y="1074121"/>
                <a:ext cx="2956800" cy="3198900"/>
              </a:xfrm>
              <a:prstGeom prst="round1Rect">
                <a:avLst>
                  <a:gd name="adj" fmla="val 4377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rot="10800000">
                <a:off x="5489025" y="4273021"/>
                <a:ext cx="2956800" cy="2598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roup 46">
              <a:extLst>
                <a:ext uri="{FF2B5EF4-FFF2-40B4-BE49-F238E27FC236}">
                  <a16:creationId xmlns:a16="http://schemas.microsoft.com/office/drawing/2014/main" id="{635484B4-20AF-B0E6-3EC4-959FBE0E69C1}"/>
                </a:ext>
              </a:extLst>
            </p:cNvPr>
            <p:cNvGrpSpPr/>
            <p:nvPr/>
          </p:nvGrpSpPr>
          <p:grpSpPr>
            <a:xfrm>
              <a:off x="437550" y="3679796"/>
              <a:ext cx="5046300" cy="593150"/>
              <a:chOff x="437550" y="3679796"/>
              <a:chExt cx="5046300" cy="593150"/>
            </a:xfrm>
          </p:grpSpPr>
          <p:sp>
            <p:nvSpPr>
              <p:cNvPr id="860" name="Google Shape;860;p33"/>
              <p:cNvSpPr/>
              <p:nvPr/>
            </p:nvSpPr>
            <p:spPr>
              <a:xfrm>
                <a:off x="437550" y="3699346"/>
                <a:ext cx="1011000" cy="57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rot="10800000">
                <a:off x="437550" y="3679796"/>
                <a:ext cx="5046300" cy="5931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roup 48">
              <a:extLst>
                <a:ext uri="{FF2B5EF4-FFF2-40B4-BE49-F238E27FC236}">
                  <a16:creationId xmlns:a16="http://schemas.microsoft.com/office/drawing/2014/main" id="{5317B116-9482-8A3A-EA30-E22833B77EC4}"/>
                </a:ext>
              </a:extLst>
            </p:cNvPr>
            <p:cNvGrpSpPr/>
            <p:nvPr/>
          </p:nvGrpSpPr>
          <p:grpSpPr>
            <a:xfrm>
              <a:off x="438925" y="1061821"/>
              <a:ext cx="8263925" cy="3211200"/>
              <a:chOff x="438925" y="1061821"/>
              <a:chExt cx="8263925" cy="3211200"/>
            </a:xfrm>
          </p:grpSpPr>
          <p:sp>
            <p:nvSpPr>
              <p:cNvPr id="858" name="Google Shape;858;p33"/>
              <p:cNvSpPr/>
              <p:nvPr/>
            </p:nvSpPr>
            <p:spPr>
              <a:xfrm rot="10800000" flipH="1">
                <a:off x="8440650" y="1061821"/>
                <a:ext cx="262200" cy="32112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438925" y="1097914"/>
                <a:ext cx="5046300" cy="2615400"/>
              </a:xfrm>
              <a:prstGeom prst="round1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63" name="Google Shape;863;p33"/>
              <p:cNvCxnSpPr/>
              <p:nvPr/>
            </p:nvCxnSpPr>
            <p:spPr>
              <a:xfrm>
                <a:off x="447275" y="1288046"/>
                <a:ext cx="4987800" cy="0"/>
              </a:xfrm>
              <a:prstGeom prst="straightConnector1">
                <a:avLst/>
              </a:prstGeom>
              <a:noFill/>
              <a:ln w="9525" cap="flat" cmpd="sng">
                <a:solidFill>
                  <a:schemeClr val="lt1"/>
                </a:solidFill>
                <a:prstDash val="solid"/>
                <a:round/>
                <a:headEnd type="none" w="med" len="med"/>
                <a:tailEnd type="none" w="med" len="med"/>
              </a:ln>
            </p:spPr>
          </p:cxnSp>
        </p:grpSp>
        <p:grpSp>
          <p:nvGrpSpPr>
            <p:cNvPr id="46" name="Group 45">
              <a:extLst>
                <a:ext uri="{FF2B5EF4-FFF2-40B4-BE49-F238E27FC236}">
                  <a16:creationId xmlns:a16="http://schemas.microsoft.com/office/drawing/2014/main" id="{9C327419-EAAB-807E-199D-DACC65B027B0}"/>
                </a:ext>
              </a:extLst>
            </p:cNvPr>
            <p:cNvGrpSpPr/>
            <p:nvPr/>
          </p:nvGrpSpPr>
          <p:grpSpPr>
            <a:xfrm>
              <a:off x="8365225" y="1800925"/>
              <a:ext cx="393600" cy="2289800"/>
              <a:chOff x="8365225" y="1800925"/>
              <a:chExt cx="393600" cy="2289800"/>
            </a:xfrm>
          </p:grpSpPr>
          <p:cxnSp>
            <p:nvCxnSpPr>
              <p:cNvPr id="866" name="Google Shape;866;p33"/>
              <p:cNvCxnSpPr/>
              <p:nvPr/>
            </p:nvCxnSpPr>
            <p:spPr>
              <a:xfrm>
                <a:off x="8562025" y="1894425"/>
                <a:ext cx="0" cy="2196300"/>
              </a:xfrm>
              <a:prstGeom prst="straightConnector1">
                <a:avLst/>
              </a:prstGeom>
              <a:noFill/>
              <a:ln w="9525" cap="flat" cmpd="sng">
                <a:solidFill>
                  <a:schemeClr val="lt1"/>
                </a:solidFill>
                <a:prstDash val="solid"/>
                <a:round/>
                <a:headEnd type="none" w="med" len="med"/>
                <a:tailEnd type="oval" w="med" len="med"/>
              </a:ln>
            </p:spPr>
          </p:cxnSp>
          <p:sp>
            <p:nvSpPr>
              <p:cNvPr id="867" name="Google Shape;867;p33"/>
              <p:cNvSpPr/>
              <p:nvPr/>
            </p:nvSpPr>
            <p:spPr>
              <a:xfrm rot="10800000" flipH="1">
                <a:off x="8562025" y="1800925"/>
                <a:ext cx="196800" cy="196800"/>
              </a:xfrm>
              <a:prstGeom prst="arc">
                <a:avLst>
                  <a:gd name="adj1" fmla="val 10755229"/>
                  <a:gd name="adj2" fmla="val 1624261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rot="10800000">
                <a:off x="8365225" y="1800925"/>
                <a:ext cx="196800" cy="196800"/>
              </a:xfrm>
              <a:prstGeom prst="arc">
                <a:avLst>
                  <a:gd name="adj1" fmla="val 10755229"/>
                  <a:gd name="adj2" fmla="val 1624261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roup 44">
              <a:extLst>
                <a:ext uri="{FF2B5EF4-FFF2-40B4-BE49-F238E27FC236}">
                  <a16:creationId xmlns:a16="http://schemas.microsoft.com/office/drawing/2014/main" id="{FA34433A-B8D3-DE1E-B706-C18978A3E685}"/>
                </a:ext>
              </a:extLst>
            </p:cNvPr>
            <p:cNvGrpSpPr/>
            <p:nvPr/>
          </p:nvGrpSpPr>
          <p:grpSpPr>
            <a:xfrm>
              <a:off x="8473469" y="1147567"/>
              <a:ext cx="177117" cy="28647"/>
              <a:chOff x="8473469" y="1147567"/>
              <a:chExt cx="177117" cy="28647"/>
            </a:xfrm>
          </p:grpSpPr>
          <p:sp>
            <p:nvSpPr>
              <p:cNvPr id="870" name="Google Shape;870;p33"/>
              <p:cNvSpPr/>
              <p:nvPr/>
            </p:nvSpPr>
            <p:spPr>
              <a:xfrm rot="5400000" flipH="1">
                <a:off x="8621939" y="1147567"/>
                <a:ext cx="28647" cy="28647"/>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rot="5400000" flipH="1">
                <a:off x="8572449" y="1147567"/>
                <a:ext cx="28647" cy="28647"/>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rot="5400000" flipH="1">
                <a:off x="8522959" y="1147567"/>
                <a:ext cx="28647" cy="28647"/>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rot="5400000" flipH="1">
                <a:off x="8473469" y="1147567"/>
                <a:ext cx="28647" cy="28647"/>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a:extLst>
                <a:ext uri="{FF2B5EF4-FFF2-40B4-BE49-F238E27FC236}">
                  <a16:creationId xmlns:a16="http://schemas.microsoft.com/office/drawing/2014/main" id="{F70BF2F2-5E60-07E0-A424-74ABBBBD5327}"/>
                </a:ext>
              </a:extLst>
            </p:cNvPr>
            <p:cNvGrpSpPr/>
            <p:nvPr/>
          </p:nvGrpSpPr>
          <p:grpSpPr>
            <a:xfrm>
              <a:off x="8650575" y="843200"/>
              <a:ext cx="204963" cy="184800"/>
              <a:chOff x="8650575" y="843200"/>
              <a:chExt cx="204963" cy="184800"/>
            </a:xfrm>
          </p:grpSpPr>
          <p:cxnSp>
            <p:nvCxnSpPr>
              <p:cNvPr id="876" name="Google Shape;876;p33"/>
              <p:cNvCxnSpPr/>
              <p:nvPr/>
            </p:nvCxnSpPr>
            <p:spPr>
              <a:xfrm flipH="1">
                <a:off x="8650575" y="869925"/>
                <a:ext cx="200100" cy="0"/>
              </a:xfrm>
              <a:prstGeom prst="straightConnector1">
                <a:avLst/>
              </a:prstGeom>
              <a:noFill/>
              <a:ln w="9525" cap="flat" cmpd="sng">
                <a:solidFill>
                  <a:schemeClr val="lt1"/>
                </a:solidFill>
                <a:prstDash val="solid"/>
                <a:round/>
                <a:headEnd type="none" w="med" len="med"/>
                <a:tailEnd type="none" w="med" len="med"/>
              </a:ln>
            </p:spPr>
          </p:cxnSp>
          <p:cxnSp>
            <p:nvCxnSpPr>
              <p:cNvPr id="877" name="Google Shape;877;p33"/>
              <p:cNvCxnSpPr/>
              <p:nvPr/>
            </p:nvCxnSpPr>
            <p:spPr>
              <a:xfrm flipH="1">
                <a:off x="8855538" y="843200"/>
                <a:ext cx="0" cy="184800"/>
              </a:xfrm>
              <a:prstGeom prst="straightConnector1">
                <a:avLst/>
              </a:prstGeom>
              <a:noFill/>
              <a:ln w="9525" cap="flat" cmpd="sng">
                <a:solidFill>
                  <a:schemeClr val="lt1"/>
                </a:solidFill>
                <a:prstDash val="solid"/>
                <a:round/>
                <a:headEnd type="oval" w="med" len="med"/>
                <a:tailEnd type="none" w="med" len="med"/>
              </a:ln>
            </p:spPr>
          </p:cxnSp>
        </p:grpSp>
        <p:grpSp>
          <p:nvGrpSpPr>
            <p:cNvPr id="43" name="Group 42">
              <a:extLst>
                <a:ext uri="{FF2B5EF4-FFF2-40B4-BE49-F238E27FC236}">
                  <a16:creationId xmlns:a16="http://schemas.microsoft.com/office/drawing/2014/main" id="{2BDE78F4-CB22-3842-0889-FA7D18455FEC}"/>
                </a:ext>
              </a:extLst>
            </p:cNvPr>
            <p:cNvGrpSpPr/>
            <p:nvPr/>
          </p:nvGrpSpPr>
          <p:grpSpPr>
            <a:xfrm>
              <a:off x="8650575" y="4311550"/>
              <a:ext cx="204963" cy="184800"/>
              <a:chOff x="8650575" y="4311550"/>
              <a:chExt cx="204963" cy="184800"/>
            </a:xfrm>
          </p:grpSpPr>
          <p:cxnSp>
            <p:nvCxnSpPr>
              <p:cNvPr id="879" name="Google Shape;879;p33"/>
              <p:cNvCxnSpPr/>
              <p:nvPr/>
            </p:nvCxnSpPr>
            <p:spPr>
              <a:xfrm rot="10800000">
                <a:off x="8650575" y="4469625"/>
                <a:ext cx="200100" cy="0"/>
              </a:xfrm>
              <a:prstGeom prst="straightConnector1">
                <a:avLst/>
              </a:prstGeom>
              <a:noFill/>
              <a:ln w="9525" cap="flat" cmpd="sng">
                <a:solidFill>
                  <a:schemeClr val="lt1"/>
                </a:solidFill>
                <a:prstDash val="solid"/>
                <a:round/>
                <a:headEnd type="none" w="med" len="med"/>
                <a:tailEnd type="none" w="med" len="med"/>
              </a:ln>
            </p:spPr>
          </p:cxnSp>
          <p:cxnSp>
            <p:nvCxnSpPr>
              <p:cNvPr id="880" name="Google Shape;880;p33"/>
              <p:cNvCxnSpPr/>
              <p:nvPr/>
            </p:nvCxnSpPr>
            <p:spPr>
              <a:xfrm rot="10800000">
                <a:off x="8855538" y="4311550"/>
                <a:ext cx="0" cy="184800"/>
              </a:xfrm>
              <a:prstGeom prst="straightConnector1">
                <a:avLst/>
              </a:prstGeom>
              <a:noFill/>
              <a:ln w="9525" cap="flat" cmpd="sng">
                <a:solidFill>
                  <a:schemeClr val="lt1"/>
                </a:solidFill>
                <a:prstDash val="solid"/>
                <a:round/>
                <a:headEnd type="oval" w="med" len="med"/>
                <a:tailEnd type="none" w="med" len="med"/>
              </a:ln>
            </p:spPr>
          </p:cxnSp>
        </p:grpSp>
        <p:grpSp>
          <p:nvGrpSpPr>
            <p:cNvPr id="42" name="Group 41">
              <a:extLst>
                <a:ext uri="{FF2B5EF4-FFF2-40B4-BE49-F238E27FC236}">
                  <a16:creationId xmlns:a16="http://schemas.microsoft.com/office/drawing/2014/main" id="{EE92D48F-E814-D9D9-BC4C-37FC32034102}"/>
                </a:ext>
              </a:extLst>
            </p:cNvPr>
            <p:cNvGrpSpPr/>
            <p:nvPr/>
          </p:nvGrpSpPr>
          <p:grpSpPr>
            <a:xfrm>
              <a:off x="483700" y="1068625"/>
              <a:ext cx="281450" cy="146700"/>
              <a:chOff x="483700" y="1068625"/>
              <a:chExt cx="281450" cy="146700"/>
            </a:xfrm>
          </p:grpSpPr>
          <p:cxnSp>
            <p:nvCxnSpPr>
              <p:cNvPr id="883" name="Google Shape;883;p33"/>
              <p:cNvCxnSpPr/>
              <p:nvPr/>
            </p:nvCxnSpPr>
            <p:spPr>
              <a:xfrm>
                <a:off x="483700" y="1068625"/>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884" name="Google Shape;884;p33"/>
              <p:cNvCxnSpPr/>
              <p:nvPr/>
            </p:nvCxnSpPr>
            <p:spPr>
              <a:xfrm>
                <a:off x="516508" y="1068625"/>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885" name="Google Shape;885;p33"/>
              <p:cNvCxnSpPr/>
              <p:nvPr/>
            </p:nvCxnSpPr>
            <p:spPr>
              <a:xfrm>
                <a:off x="549317" y="1068625"/>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886" name="Google Shape;886;p33"/>
              <p:cNvCxnSpPr/>
              <p:nvPr/>
            </p:nvCxnSpPr>
            <p:spPr>
              <a:xfrm>
                <a:off x="582125" y="1068625"/>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887" name="Google Shape;887;p33"/>
              <p:cNvCxnSpPr/>
              <p:nvPr/>
            </p:nvCxnSpPr>
            <p:spPr>
              <a:xfrm>
                <a:off x="614933" y="1068625"/>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888" name="Google Shape;888;p33"/>
              <p:cNvCxnSpPr/>
              <p:nvPr/>
            </p:nvCxnSpPr>
            <p:spPr>
              <a:xfrm>
                <a:off x="647742" y="1068625"/>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889" name="Google Shape;889;p33"/>
              <p:cNvCxnSpPr/>
              <p:nvPr/>
            </p:nvCxnSpPr>
            <p:spPr>
              <a:xfrm>
                <a:off x="680550" y="1068625"/>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41" name="Group 40">
              <a:extLst>
                <a:ext uri="{FF2B5EF4-FFF2-40B4-BE49-F238E27FC236}">
                  <a16:creationId xmlns:a16="http://schemas.microsoft.com/office/drawing/2014/main" id="{E3947750-5B07-F64F-68B7-079156C69300}"/>
                </a:ext>
              </a:extLst>
            </p:cNvPr>
            <p:cNvGrpSpPr/>
            <p:nvPr/>
          </p:nvGrpSpPr>
          <p:grpSpPr>
            <a:xfrm>
              <a:off x="4969669" y="1147567"/>
              <a:ext cx="177117" cy="28647"/>
              <a:chOff x="4969669" y="1147567"/>
              <a:chExt cx="177117" cy="28647"/>
            </a:xfrm>
          </p:grpSpPr>
          <p:sp>
            <p:nvSpPr>
              <p:cNvPr id="891" name="Google Shape;891;p33"/>
              <p:cNvSpPr/>
              <p:nvPr/>
            </p:nvSpPr>
            <p:spPr>
              <a:xfrm rot="5400000" flipH="1">
                <a:off x="5118139" y="1147567"/>
                <a:ext cx="28647" cy="28647"/>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rot="5400000" flipH="1">
                <a:off x="5068649" y="1147567"/>
                <a:ext cx="28647" cy="28647"/>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rot="5400000" flipH="1">
                <a:off x="5019159" y="1147567"/>
                <a:ext cx="28647" cy="28647"/>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rot="5400000" flipH="1">
                <a:off x="4969669" y="1147567"/>
                <a:ext cx="28647" cy="28647"/>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roup 38">
              <a:extLst>
                <a:ext uri="{FF2B5EF4-FFF2-40B4-BE49-F238E27FC236}">
                  <a16:creationId xmlns:a16="http://schemas.microsoft.com/office/drawing/2014/main" id="{B231E2A9-5828-FD56-05D9-2F6ECEA61B1A}"/>
                </a:ext>
              </a:extLst>
            </p:cNvPr>
            <p:cNvGrpSpPr/>
            <p:nvPr/>
          </p:nvGrpSpPr>
          <p:grpSpPr>
            <a:xfrm>
              <a:off x="4988495" y="3780085"/>
              <a:ext cx="319628" cy="319628"/>
              <a:chOff x="4988495" y="3780085"/>
              <a:chExt cx="319628" cy="319628"/>
            </a:xfrm>
          </p:grpSpPr>
          <p:sp>
            <p:nvSpPr>
              <p:cNvPr id="897" name="Google Shape;897;p33"/>
              <p:cNvSpPr/>
              <p:nvPr/>
            </p:nvSpPr>
            <p:spPr>
              <a:xfrm>
                <a:off x="4988495" y="3780085"/>
                <a:ext cx="319628" cy="319628"/>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049008" y="3840565"/>
                <a:ext cx="198601" cy="198735"/>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roup 39">
              <a:extLst>
                <a:ext uri="{FF2B5EF4-FFF2-40B4-BE49-F238E27FC236}">
                  <a16:creationId xmlns:a16="http://schemas.microsoft.com/office/drawing/2014/main" id="{15DDC65C-C0C4-A2A8-2EBF-BFB4E8CD0FF7}"/>
                </a:ext>
              </a:extLst>
            </p:cNvPr>
            <p:cNvGrpSpPr/>
            <p:nvPr/>
          </p:nvGrpSpPr>
          <p:grpSpPr>
            <a:xfrm>
              <a:off x="5018284" y="3809841"/>
              <a:ext cx="260105" cy="260087"/>
              <a:chOff x="5018284" y="3809841"/>
              <a:chExt cx="260105" cy="260087"/>
            </a:xfrm>
          </p:grpSpPr>
          <p:cxnSp>
            <p:nvCxnSpPr>
              <p:cNvPr id="899" name="Google Shape;899;p33"/>
              <p:cNvCxnSpPr>
                <a:stCxn id="898" idx="2"/>
                <a:endCxn id="898" idx="6"/>
              </p:cNvCxnSpPr>
              <p:nvPr/>
            </p:nvCxnSpPr>
            <p:spPr>
              <a:xfrm>
                <a:off x="5049008" y="3939932"/>
                <a:ext cx="198660" cy="0"/>
              </a:xfrm>
              <a:prstGeom prst="straightConnector1">
                <a:avLst/>
              </a:prstGeom>
              <a:noFill/>
              <a:ln w="9525" cap="flat" cmpd="sng">
                <a:solidFill>
                  <a:schemeClr val="lt1"/>
                </a:solidFill>
                <a:prstDash val="solid"/>
                <a:round/>
                <a:headEnd type="none" w="med" len="med"/>
                <a:tailEnd type="none" w="med" len="med"/>
              </a:ln>
            </p:spPr>
          </p:cxnSp>
          <p:cxnSp>
            <p:nvCxnSpPr>
              <p:cNvPr id="900" name="Google Shape;900;p33"/>
              <p:cNvCxnSpPr>
                <a:stCxn id="898" idx="0"/>
                <a:endCxn id="898" idx="4"/>
              </p:cNvCxnSpPr>
              <p:nvPr/>
            </p:nvCxnSpPr>
            <p:spPr>
              <a:xfrm>
                <a:off x="5148309" y="3840565"/>
                <a:ext cx="0" cy="198660"/>
              </a:xfrm>
              <a:prstGeom prst="straightConnector1">
                <a:avLst/>
              </a:prstGeom>
              <a:noFill/>
              <a:ln w="9525" cap="flat" cmpd="sng">
                <a:solidFill>
                  <a:schemeClr val="lt1"/>
                </a:solidFill>
                <a:prstDash val="solid"/>
                <a:round/>
                <a:headEnd type="none" w="med" len="med"/>
                <a:tailEnd type="none" w="med" len="med"/>
              </a:ln>
            </p:spPr>
          </p:cxnSp>
          <p:sp>
            <p:nvSpPr>
              <p:cNvPr id="901" name="Google Shape;901;p33"/>
              <p:cNvSpPr/>
              <p:nvPr/>
            </p:nvSpPr>
            <p:spPr>
              <a:xfrm>
                <a:off x="5018284" y="3809841"/>
                <a:ext cx="260087" cy="260087"/>
              </a:xfrm>
              <a:prstGeom prst="arc">
                <a:avLst>
                  <a:gd name="adj1" fmla="val 1620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5018302" y="3809841"/>
                <a:ext cx="260087" cy="260087"/>
              </a:xfrm>
              <a:prstGeom prst="arc">
                <a:avLst>
                  <a:gd name="adj1" fmla="val 5312574"/>
                  <a:gd name="adj2" fmla="val 1084180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4" name="Google Shape;904;p33"/>
            <p:cNvPicPr preferRelativeResize="0"/>
            <p:nvPr/>
          </p:nvPicPr>
          <p:blipFill rotWithShape="1">
            <a:blip r:embed="rId3">
              <a:alphaModFix/>
            </a:blip>
            <a:srcRect l="12034" r="12034"/>
            <a:stretch/>
          </p:blipFill>
          <p:spPr>
            <a:xfrm>
              <a:off x="5661325" y="1255100"/>
              <a:ext cx="2582400" cy="2267400"/>
            </a:xfrm>
            <a:prstGeom prst="round1Rect">
              <a:avLst>
                <a:gd name="adj" fmla="val 50000"/>
              </a:avLst>
            </a:prstGeom>
            <a:noFill/>
            <a:ln w="9525" cap="flat" cmpd="sng">
              <a:solidFill>
                <a:schemeClr val="lt1"/>
              </a:solidFill>
              <a:prstDash val="solid"/>
              <a:round/>
              <a:headEnd type="none" w="sm" len="sm"/>
              <a:tailEnd type="none" w="sm" len="sm"/>
            </a:ln>
          </p:spPr>
        </p:pic>
        <p:grpSp>
          <p:nvGrpSpPr>
            <p:cNvPr id="38" name="Group 37">
              <a:extLst>
                <a:ext uri="{FF2B5EF4-FFF2-40B4-BE49-F238E27FC236}">
                  <a16:creationId xmlns:a16="http://schemas.microsoft.com/office/drawing/2014/main" id="{3785DE5B-1861-3818-5318-87FB08D598CD}"/>
                </a:ext>
              </a:extLst>
            </p:cNvPr>
            <p:cNvGrpSpPr/>
            <p:nvPr/>
          </p:nvGrpSpPr>
          <p:grpSpPr>
            <a:xfrm>
              <a:off x="5812580" y="1454278"/>
              <a:ext cx="0" cy="112674"/>
              <a:chOff x="5812580" y="1454278"/>
              <a:chExt cx="0" cy="112674"/>
            </a:xfrm>
          </p:grpSpPr>
          <p:cxnSp>
            <p:nvCxnSpPr>
              <p:cNvPr id="907" name="Google Shape;907;p33"/>
              <p:cNvCxnSpPr/>
              <p:nvPr/>
            </p:nvCxnSpPr>
            <p:spPr>
              <a:xfrm>
                <a:off x="5812580" y="1454278"/>
                <a:ext cx="0" cy="112674"/>
              </a:xfrm>
              <a:prstGeom prst="straightConnector1">
                <a:avLst/>
              </a:prstGeom>
              <a:noFill/>
              <a:ln w="9525" cap="flat" cmpd="sng">
                <a:solidFill>
                  <a:schemeClr val="lt1"/>
                </a:solidFill>
                <a:prstDash val="solid"/>
                <a:round/>
                <a:headEnd type="none" w="med" len="med"/>
                <a:tailEnd type="none" w="med" len="med"/>
              </a:ln>
            </p:spPr>
          </p:cxnSp>
          <p:cxnSp>
            <p:nvCxnSpPr>
              <p:cNvPr id="908" name="Google Shape;908;p33"/>
              <p:cNvCxnSpPr/>
              <p:nvPr/>
            </p:nvCxnSpPr>
            <p:spPr>
              <a:xfrm>
                <a:off x="5812580" y="1454278"/>
                <a:ext cx="0" cy="112674"/>
              </a:xfrm>
              <a:prstGeom prst="straightConnector1">
                <a:avLst/>
              </a:prstGeom>
              <a:noFill/>
              <a:ln w="9525" cap="flat" cmpd="sng">
                <a:solidFill>
                  <a:schemeClr val="lt1"/>
                </a:solidFill>
                <a:prstDash val="solid"/>
                <a:round/>
                <a:headEnd type="none" w="med" len="med"/>
                <a:tailEnd type="none" w="med" len="med"/>
              </a:ln>
            </p:spPr>
          </p:cxnSp>
        </p:grpSp>
        <p:grpSp>
          <p:nvGrpSpPr>
            <p:cNvPr id="37" name="Group 36">
              <a:extLst>
                <a:ext uri="{FF2B5EF4-FFF2-40B4-BE49-F238E27FC236}">
                  <a16:creationId xmlns:a16="http://schemas.microsoft.com/office/drawing/2014/main" id="{BB6045A7-FC88-B3AA-9890-104F6D109F8B}"/>
                </a:ext>
              </a:extLst>
            </p:cNvPr>
            <p:cNvGrpSpPr/>
            <p:nvPr/>
          </p:nvGrpSpPr>
          <p:grpSpPr>
            <a:xfrm>
              <a:off x="5772668" y="1650959"/>
              <a:ext cx="79626" cy="79629"/>
              <a:chOff x="5772668" y="1650959"/>
              <a:chExt cx="79626" cy="79629"/>
            </a:xfrm>
          </p:grpSpPr>
          <p:grpSp>
            <p:nvGrpSpPr>
              <p:cNvPr id="910" name="Google Shape;910;p33"/>
              <p:cNvGrpSpPr/>
              <p:nvPr/>
            </p:nvGrpSpPr>
            <p:grpSpPr>
              <a:xfrm>
                <a:off x="5772668" y="1650962"/>
                <a:ext cx="79626" cy="79626"/>
                <a:chOff x="1662700" y="87500"/>
                <a:chExt cx="388800" cy="388800"/>
              </a:xfrm>
            </p:grpSpPr>
            <p:cxnSp>
              <p:nvCxnSpPr>
                <p:cNvPr id="911" name="Google Shape;911;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912" name="Google Shape;912;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913" name="Google Shape;913;p33"/>
              <p:cNvGrpSpPr/>
              <p:nvPr/>
            </p:nvGrpSpPr>
            <p:grpSpPr>
              <a:xfrm rot="2700000">
                <a:off x="5772669" y="1650959"/>
                <a:ext cx="79625" cy="79625"/>
                <a:chOff x="1662700" y="87500"/>
                <a:chExt cx="388800" cy="388800"/>
              </a:xfrm>
            </p:grpSpPr>
            <p:cxnSp>
              <p:nvCxnSpPr>
                <p:cNvPr id="914" name="Google Shape;914;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915" name="Google Shape;915;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36" name="Group 35">
              <a:extLst>
                <a:ext uri="{FF2B5EF4-FFF2-40B4-BE49-F238E27FC236}">
                  <a16:creationId xmlns:a16="http://schemas.microsoft.com/office/drawing/2014/main" id="{F131A751-3D43-1713-08C6-187AFA6ECEE3}"/>
                </a:ext>
              </a:extLst>
            </p:cNvPr>
            <p:cNvGrpSpPr/>
            <p:nvPr/>
          </p:nvGrpSpPr>
          <p:grpSpPr>
            <a:xfrm>
              <a:off x="437550" y="1310348"/>
              <a:ext cx="5046300" cy="2281490"/>
              <a:chOff x="437550" y="1310348"/>
              <a:chExt cx="5046300" cy="2281490"/>
            </a:xfrm>
          </p:grpSpPr>
          <p:cxnSp>
            <p:nvCxnSpPr>
              <p:cNvPr id="917" name="Google Shape;917;p33"/>
              <p:cNvCxnSpPr/>
              <p:nvPr/>
            </p:nvCxnSpPr>
            <p:spPr>
              <a:xfrm>
                <a:off x="437550" y="3591838"/>
                <a:ext cx="5046300" cy="0"/>
              </a:xfrm>
              <a:prstGeom prst="straightConnector1">
                <a:avLst/>
              </a:prstGeom>
              <a:noFill/>
              <a:ln w="9525" cap="flat" cmpd="sng">
                <a:solidFill>
                  <a:schemeClr val="lt1"/>
                </a:solidFill>
                <a:prstDash val="dot"/>
                <a:round/>
                <a:headEnd type="none" w="med" len="med"/>
                <a:tailEnd type="none" w="med" len="med"/>
              </a:ln>
            </p:spPr>
          </p:cxnSp>
          <p:cxnSp>
            <p:nvCxnSpPr>
              <p:cNvPr id="918" name="Google Shape;918;p33"/>
              <p:cNvCxnSpPr/>
              <p:nvPr/>
            </p:nvCxnSpPr>
            <p:spPr>
              <a:xfrm>
                <a:off x="437550" y="1310348"/>
                <a:ext cx="5046300" cy="0"/>
              </a:xfrm>
              <a:prstGeom prst="straightConnector1">
                <a:avLst/>
              </a:prstGeom>
              <a:noFill/>
              <a:ln w="9525" cap="flat" cmpd="sng">
                <a:solidFill>
                  <a:schemeClr val="lt1"/>
                </a:solidFill>
                <a:prstDash val="dot"/>
                <a:round/>
                <a:headEnd type="none" w="med" len="med"/>
                <a:tailEnd type="none" w="med" len="med"/>
              </a:ln>
            </p:spPr>
          </p:cxnSp>
        </p:grpSp>
        <p:grpSp>
          <p:nvGrpSpPr>
            <p:cNvPr id="35" name="Group 34">
              <a:extLst>
                <a:ext uri="{FF2B5EF4-FFF2-40B4-BE49-F238E27FC236}">
                  <a16:creationId xmlns:a16="http://schemas.microsoft.com/office/drawing/2014/main" id="{F4380608-945B-361B-5453-4AE9F7EB96AE}"/>
                </a:ext>
              </a:extLst>
            </p:cNvPr>
            <p:cNvGrpSpPr/>
            <p:nvPr/>
          </p:nvGrpSpPr>
          <p:grpSpPr>
            <a:xfrm>
              <a:off x="5778894" y="4357342"/>
              <a:ext cx="177117" cy="28647"/>
              <a:chOff x="5778894" y="4357342"/>
              <a:chExt cx="177117" cy="28647"/>
            </a:xfrm>
          </p:grpSpPr>
          <p:sp>
            <p:nvSpPr>
              <p:cNvPr id="921" name="Google Shape;921;p33"/>
              <p:cNvSpPr/>
              <p:nvPr/>
            </p:nvSpPr>
            <p:spPr>
              <a:xfrm rot="5400000" flipH="1">
                <a:off x="5927364"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rot="5400000" flipH="1">
                <a:off x="5877874"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rot="5400000" flipH="1">
                <a:off x="5828384"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rot="5400000" flipH="1">
                <a:off x="5778894"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roup 33">
              <a:extLst>
                <a:ext uri="{FF2B5EF4-FFF2-40B4-BE49-F238E27FC236}">
                  <a16:creationId xmlns:a16="http://schemas.microsoft.com/office/drawing/2014/main" id="{9F71F2E2-FB2D-9FE2-8485-25EA5C03868E}"/>
                </a:ext>
              </a:extLst>
            </p:cNvPr>
            <p:cNvGrpSpPr/>
            <p:nvPr/>
          </p:nvGrpSpPr>
          <p:grpSpPr>
            <a:xfrm>
              <a:off x="7821581" y="4357342"/>
              <a:ext cx="177117" cy="28647"/>
              <a:chOff x="7821581" y="4357342"/>
              <a:chExt cx="177117" cy="28647"/>
            </a:xfrm>
          </p:grpSpPr>
          <p:sp>
            <p:nvSpPr>
              <p:cNvPr id="926" name="Google Shape;926;p33"/>
              <p:cNvSpPr/>
              <p:nvPr/>
            </p:nvSpPr>
            <p:spPr>
              <a:xfrm rot="5400000" flipH="1">
                <a:off x="7970051"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rot="5400000" flipH="1">
                <a:off x="7920561"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rot="5400000" flipH="1">
                <a:off x="7871071"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rot="5400000" flipH="1">
                <a:off x="7821581"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roup 32">
              <a:extLst>
                <a:ext uri="{FF2B5EF4-FFF2-40B4-BE49-F238E27FC236}">
                  <a16:creationId xmlns:a16="http://schemas.microsoft.com/office/drawing/2014/main" id="{0115E632-85DF-9EE7-A8BC-700100B6548B}"/>
                </a:ext>
              </a:extLst>
            </p:cNvPr>
            <p:cNvGrpSpPr/>
            <p:nvPr/>
          </p:nvGrpSpPr>
          <p:grpSpPr>
            <a:xfrm>
              <a:off x="6869144" y="4357342"/>
              <a:ext cx="177117" cy="28647"/>
              <a:chOff x="6869144" y="4357342"/>
              <a:chExt cx="177117" cy="28647"/>
            </a:xfrm>
          </p:grpSpPr>
          <p:sp>
            <p:nvSpPr>
              <p:cNvPr id="931" name="Google Shape;931;p33"/>
              <p:cNvSpPr/>
              <p:nvPr/>
            </p:nvSpPr>
            <p:spPr>
              <a:xfrm rot="5400000" flipH="1">
                <a:off x="7017614"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rot="5400000" flipH="1">
                <a:off x="6968124"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rot="5400000" flipH="1">
                <a:off x="6918634"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rot="5400000" flipH="1">
                <a:off x="6869144" y="4357342"/>
                <a:ext cx="28647" cy="28647"/>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roup 31">
              <a:extLst>
                <a:ext uri="{FF2B5EF4-FFF2-40B4-BE49-F238E27FC236}">
                  <a16:creationId xmlns:a16="http://schemas.microsoft.com/office/drawing/2014/main" id="{40B31DE2-9AA2-BF24-3F8C-DCB435BE43A4}"/>
                </a:ext>
              </a:extLst>
            </p:cNvPr>
            <p:cNvGrpSpPr/>
            <p:nvPr/>
          </p:nvGrpSpPr>
          <p:grpSpPr>
            <a:xfrm>
              <a:off x="7331420" y="4285351"/>
              <a:ext cx="204986" cy="134965"/>
              <a:chOff x="7331420" y="4285351"/>
              <a:chExt cx="204986" cy="134965"/>
            </a:xfrm>
          </p:grpSpPr>
          <p:sp>
            <p:nvSpPr>
              <p:cNvPr id="936" name="Google Shape;936;p33"/>
              <p:cNvSpPr/>
              <p:nvPr/>
            </p:nvSpPr>
            <p:spPr>
              <a:xfrm>
                <a:off x="7331420" y="4285351"/>
                <a:ext cx="134966" cy="134965"/>
              </a:xfrm>
              <a:prstGeom prst="ellipse">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7401440" y="4285351"/>
                <a:ext cx="134966" cy="134965"/>
              </a:xfrm>
              <a:prstGeom prst="ellipse">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roup 30">
              <a:extLst>
                <a:ext uri="{FF2B5EF4-FFF2-40B4-BE49-F238E27FC236}">
                  <a16:creationId xmlns:a16="http://schemas.microsoft.com/office/drawing/2014/main" id="{748540AF-068B-2693-2661-88AB37106020}"/>
                </a:ext>
              </a:extLst>
            </p:cNvPr>
            <p:cNvGrpSpPr/>
            <p:nvPr/>
          </p:nvGrpSpPr>
          <p:grpSpPr>
            <a:xfrm>
              <a:off x="6310082" y="4285351"/>
              <a:ext cx="204986" cy="134965"/>
              <a:chOff x="6310082" y="4285351"/>
              <a:chExt cx="204986" cy="134965"/>
            </a:xfrm>
          </p:grpSpPr>
          <p:sp>
            <p:nvSpPr>
              <p:cNvPr id="939" name="Google Shape;939;p33"/>
              <p:cNvSpPr/>
              <p:nvPr/>
            </p:nvSpPr>
            <p:spPr>
              <a:xfrm>
                <a:off x="6310082" y="4285351"/>
                <a:ext cx="134966" cy="134965"/>
              </a:xfrm>
              <a:prstGeom prst="ellipse">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6380102" y="4285351"/>
                <a:ext cx="134966" cy="134965"/>
              </a:xfrm>
              <a:prstGeom prst="ellipse">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oup 29">
              <a:extLst>
                <a:ext uri="{FF2B5EF4-FFF2-40B4-BE49-F238E27FC236}">
                  <a16:creationId xmlns:a16="http://schemas.microsoft.com/office/drawing/2014/main" id="{E0D3CBC1-17C7-5BE3-55D8-1E5A9C2513E3}"/>
                </a:ext>
              </a:extLst>
            </p:cNvPr>
            <p:cNvGrpSpPr/>
            <p:nvPr/>
          </p:nvGrpSpPr>
          <p:grpSpPr>
            <a:xfrm>
              <a:off x="292988" y="873997"/>
              <a:ext cx="109515" cy="133118"/>
              <a:chOff x="292988" y="873997"/>
              <a:chExt cx="109515" cy="133118"/>
            </a:xfrm>
          </p:grpSpPr>
          <p:sp>
            <p:nvSpPr>
              <p:cNvPr id="943" name="Google Shape;943;p33"/>
              <p:cNvSpPr/>
              <p:nvPr/>
            </p:nvSpPr>
            <p:spPr>
              <a:xfrm rot="18000889">
                <a:off x="292988" y="895483"/>
                <a:ext cx="45061" cy="4506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rot="18000889">
                <a:off x="306571" y="962054"/>
                <a:ext cx="45061" cy="4506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rot="18000889">
                <a:off x="357441" y="873997"/>
                <a:ext cx="45061" cy="4506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8">
              <a:extLst>
                <a:ext uri="{FF2B5EF4-FFF2-40B4-BE49-F238E27FC236}">
                  <a16:creationId xmlns:a16="http://schemas.microsoft.com/office/drawing/2014/main" id="{DF4A9037-7618-1148-B99C-F81B013DAA61}"/>
                </a:ext>
              </a:extLst>
            </p:cNvPr>
            <p:cNvGrpSpPr/>
            <p:nvPr/>
          </p:nvGrpSpPr>
          <p:grpSpPr>
            <a:xfrm>
              <a:off x="259288" y="843200"/>
              <a:ext cx="534725" cy="2810100"/>
              <a:chOff x="259288" y="843200"/>
              <a:chExt cx="534725" cy="2810100"/>
            </a:xfrm>
          </p:grpSpPr>
          <p:cxnSp>
            <p:nvCxnSpPr>
              <p:cNvPr id="947" name="Google Shape;947;p33"/>
              <p:cNvCxnSpPr/>
              <p:nvPr/>
            </p:nvCxnSpPr>
            <p:spPr>
              <a:xfrm>
                <a:off x="269013" y="8432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948" name="Google Shape;948;p33"/>
              <p:cNvCxnSpPr/>
              <p:nvPr/>
            </p:nvCxnSpPr>
            <p:spPr>
              <a:xfrm>
                <a:off x="259288" y="843200"/>
                <a:ext cx="0" cy="2810100"/>
              </a:xfrm>
              <a:prstGeom prst="straightConnector1">
                <a:avLst/>
              </a:prstGeom>
              <a:noFill/>
              <a:ln w="9525" cap="flat" cmpd="sng">
                <a:solidFill>
                  <a:schemeClr val="lt1"/>
                </a:solidFill>
                <a:prstDash val="solid"/>
                <a:round/>
                <a:headEnd type="none" w="med" len="med"/>
                <a:tailEnd type="none" w="med" len="med"/>
              </a:ln>
            </p:spPr>
          </p:cxnSp>
        </p:grpSp>
        <p:grpSp>
          <p:nvGrpSpPr>
            <p:cNvPr id="28" name="Group 27">
              <a:extLst>
                <a:ext uri="{FF2B5EF4-FFF2-40B4-BE49-F238E27FC236}">
                  <a16:creationId xmlns:a16="http://schemas.microsoft.com/office/drawing/2014/main" id="{C01687E2-A6E1-2754-58F8-D23ACD634C33}"/>
                </a:ext>
              </a:extLst>
            </p:cNvPr>
            <p:cNvGrpSpPr/>
            <p:nvPr/>
          </p:nvGrpSpPr>
          <p:grpSpPr>
            <a:xfrm>
              <a:off x="257517" y="3643328"/>
              <a:ext cx="0" cy="112674"/>
              <a:chOff x="257517" y="3643328"/>
              <a:chExt cx="0" cy="112674"/>
            </a:xfrm>
          </p:grpSpPr>
          <p:cxnSp>
            <p:nvCxnSpPr>
              <p:cNvPr id="951" name="Google Shape;951;p33"/>
              <p:cNvCxnSpPr/>
              <p:nvPr/>
            </p:nvCxnSpPr>
            <p:spPr>
              <a:xfrm>
                <a:off x="257517" y="3643328"/>
                <a:ext cx="0" cy="112674"/>
              </a:xfrm>
              <a:prstGeom prst="straightConnector1">
                <a:avLst/>
              </a:prstGeom>
              <a:noFill/>
              <a:ln w="9525" cap="flat" cmpd="sng">
                <a:solidFill>
                  <a:schemeClr val="lt1"/>
                </a:solidFill>
                <a:prstDash val="solid"/>
                <a:round/>
                <a:headEnd type="none" w="med" len="med"/>
                <a:tailEnd type="none" w="med" len="med"/>
              </a:ln>
            </p:spPr>
          </p:cxnSp>
          <p:cxnSp>
            <p:nvCxnSpPr>
              <p:cNvPr id="952" name="Google Shape;952;p33"/>
              <p:cNvCxnSpPr/>
              <p:nvPr/>
            </p:nvCxnSpPr>
            <p:spPr>
              <a:xfrm>
                <a:off x="257517" y="3643328"/>
                <a:ext cx="0" cy="112674"/>
              </a:xfrm>
              <a:prstGeom prst="straightConnector1">
                <a:avLst/>
              </a:prstGeom>
              <a:noFill/>
              <a:ln w="9525" cap="flat" cmpd="sng">
                <a:solidFill>
                  <a:schemeClr val="lt1"/>
                </a:solidFill>
                <a:prstDash val="solid"/>
                <a:round/>
                <a:headEnd type="none" w="med" len="med"/>
                <a:tailEnd type="none" w="med" len="med"/>
              </a:ln>
            </p:spPr>
          </p:cxnSp>
        </p:grpSp>
        <p:grpSp>
          <p:nvGrpSpPr>
            <p:cNvPr id="27" name="Group 26">
              <a:extLst>
                <a:ext uri="{FF2B5EF4-FFF2-40B4-BE49-F238E27FC236}">
                  <a16:creationId xmlns:a16="http://schemas.microsoft.com/office/drawing/2014/main" id="{42C60CCD-8122-5926-3BC5-7897060EAD6D}"/>
                </a:ext>
              </a:extLst>
            </p:cNvPr>
            <p:cNvGrpSpPr/>
            <p:nvPr/>
          </p:nvGrpSpPr>
          <p:grpSpPr>
            <a:xfrm>
              <a:off x="217606" y="3840009"/>
              <a:ext cx="79626" cy="79629"/>
              <a:chOff x="217606" y="3840009"/>
              <a:chExt cx="79626" cy="79629"/>
            </a:xfrm>
          </p:grpSpPr>
          <p:grpSp>
            <p:nvGrpSpPr>
              <p:cNvPr id="954" name="Google Shape;954;p33"/>
              <p:cNvGrpSpPr/>
              <p:nvPr/>
            </p:nvGrpSpPr>
            <p:grpSpPr>
              <a:xfrm>
                <a:off x="217606" y="3840012"/>
                <a:ext cx="79626" cy="79626"/>
                <a:chOff x="1662700" y="87500"/>
                <a:chExt cx="388800" cy="388800"/>
              </a:xfrm>
            </p:grpSpPr>
            <p:cxnSp>
              <p:nvCxnSpPr>
                <p:cNvPr id="955" name="Google Shape;955;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956" name="Google Shape;956;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957" name="Google Shape;957;p33"/>
              <p:cNvGrpSpPr/>
              <p:nvPr/>
            </p:nvGrpSpPr>
            <p:grpSpPr>
              <a:xfrm rot="2700000">
                <a:off x="217607" y="3840009"/>
                <a:ext cx="79625" cy="79625"/>
                <a:chOff x="1662700" y="87500"/>
                <a:chExt cx="388800" cy="388800"/>
              </a:xfrm>
            </p:grpSpPr>
            <p:cxnSp>
              <p:nvCxnSpPr>
                <p:cNvPr id="958" name="Google Shape;958;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959" name="Google Shape;959;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6" name="Group 25">
              <a:extLst>
                <a:ext uri="{FF2B5EF4-FFF2-40B4-BE49-F238E27FC236}">
                  <a16:creationId xmlns:a16="http://schemas.microsoft.com/office/drawing/2014/main" id="{5B525755-C845-6E01-0F35-80BA810EC314}"/>
                </a:ext>
              </a:extLst>
            </p:cNvPr>
            <p:cNvGrpSpPr/>
            <p:nvPr/>
          </p:nvGrpSpPr>
          <p:grpSpPr>
            <a:xfrm>
              <a:off x="257517" y="4003653"/>
              <a:ext cx="0" cy="112674"/>
              <a:chOff x="257517" y="4003653"/>
              <a:chExt cx="0" cy="112674"/>
            </a:xfrm>
          </p:grpSpPr>
          <p:cxnSp>
            <p:nvCxnSpPr>
              <p:cNvPr id="961" name="Google Shape;961;p33"/>
              <p:cNvCxnSpPr/>
              <p:nvPr/>
            </p:nvCxnSpPr>
            <p:spPr>
              <a:xfrm>
                <a:off x="257517" y="4003653"/>
                <a:ext cx="0" cy="112674"/>
              </a:xfrm>
              <a:prstGeom prst="straightConnector1">
                <a:avLst/>
              </a:prstGeom>
              <a:noFill/>
              <a:ln w="9525" cap="flat" cmpd="sng">
                <a:solidFill>
                  <a:schemeClr val="lt1"/>
                </a:solidFill>
                <a:prstDash val="solid"/>
                <a:round/>
                <a:headEnd type="none" w="med" len="med"/>
                <a:tailEnd type="none" w="med" len="med"/>
              </a:ln>
            </p:spPr>
          </p:cxnSp>
          <p:cxnSp>
            <p:nvCxnSpPr>
              <p:cNvPr id="962" name="Google Shape;962;p33"/>
              <p:cNvCxnSpPr/>
              <p:nvPr/>
            </p:nvCxnSpPr>
            <p:spPr>
              <a:xfrm>
                <a:off x="257517" y="4003653"/>
                <a:ext cx="0" cy="112674"/>
              </a:xfrm>
              <a:prstGeom prst="straightConnector1">
                <a:avLst/>
              </a:prstGeom>
              <a:noFill/>
              <a:ln w="9525" cap="flat" cmpd="sng">
                <a:solidFill>
                  <a:schemeClr val="lt1"/>
                </a:solidFill>
                <a:prstDash val="solid"/>
                <a:round/>
                <a:headEnd type="none" w="med" len="med"/>
                <a:tailEnd type="none" w="med" len="med"/>
              </a:ln>
            </p:spPr>
          </p:cxnSp>
        </p:grpSp>
        <p:grpSp>
          <p:nvGrpSpPr>
            <p:cNvPr id="25" name="Group 24">
              <a:extLst>
                <a:ext uri="{FF2B5EF4-FFF2-40B4-BE49-F238E27FC236}">
                  <a16:creationId xmlns:a16="http://schemas.microsoft.com/office/drawing/2014/main" id="{D9D6C7E9-96D7-1B62-2A70-AEA82BD37981}"/>
                </a:ext>
              </a:extLst>
            </p:cNvPr>
            <p:cNvGrpSpPr/>
            <p:nvPr/>
          </p:nvGrpSpPr>
          <p:grpSpPr>
            <a:xfrm>
              <a:off x="1125477" y="843975"/>
              <a:ext cx="112674" cy="0"/>
              <a:chOff x="1125477" y="843975"/>
              <a:chExt cx="112674" cy="0"/>
            </a:xfrm>
          </p:grpSpPr>
          <p:cxnSp>
            <p:nvCxnSpPr>
              <p:cNvPr id="965" name="Google Shape;965;p33"/>
              <p:cNvCxnSpPr/>
              <p:nvPr/>
            </p:nvCxnSpPr>
            <p:spPr>
              <a:xfrm rot="5400000">
                <a:off x="1181814" y="787638"/>
                <a:ext cx="0" cy="112674"/>
              </a:xfrm>
              <a:prstGeom prst="straightConnector1">
                <a:avLst/>
              </a:prstGeom>
              <a:noFill/>
              <a:ln w="9525" cap="flat" cmpd="sng">
                <a:solidFill>
                  <a:schemeClr val="lt1"/>
                </a:solidFill>
                <a:prstDash val="solid"/>
                <a:round/>
                <a:headEnd type="none" w="med" len="med"/>
                <a:tailEnd type="none" w="med" len="med"/>
              </a:ln>
            </p:spPr>
          </p:cxnSp>
          <p:cxnSp>
            <p:nvCxnSpPr>
              <p:cNvPr id="966" name="Google Shape;966;p33"/>
              <p:cNvCxnSpPr/>
              <p:nvPr/>
            </p:nvCxnSpPr>
            <p:spPr>
              <a:xfrm rot="5400000">
                <a:off x="1181814" y="787638"/>
                <a:ext cx="0" cy="112674"/>
              </a:xfrm>
              <a:prstGeom prst="straightConnector1">
                <a:avLst/>
              </a:prstGeom>
              <a:noFill/>
              <a:ln w="9525" cap="flat" cmpd="sng">
                <a:solidFill>
                  <a:schemeClr val="lt1"/>
                </a:solidFill>
                <a:prstDash val="solid"/>
                <a:round/>
                <a:headEnd type="none" w="med" len="med"/>
                <a:tailEnd type="none" w="med" len="med"/>
              </a:ln>
            </p:spPr>
          </p:cxnSp>
        </p:grpSp>
        <p:grpSp>
          <p:nvGrpSpPr>
            <p:cNvPr id="24" name="Group 23">
              <a:extLst>
                <a:ext uri="{FF2B5EF4-FFF2-40B4-BE49-F238E27FC236}">
                  <a16:creationId xmlns:a16="http://schemas.microsoft.com/office/drawing/2014/main" id="{56658BB0-BA0B-C723-A8C3-9D204F94D1A4}"/>
                </a:ext>
              </a:extLst>
            </p:cNvPr>
            <p:cNvGrpSpPr/>
            <p:nvPr/>
          </p:nvGrpSpPr>
          <p:grpSpPr>
            <a:xfrm>
              <a:off x="961841" y="804064"/>
              <a:ext cx="79628" cy="79626"/>
              <a:chOff x="961841" y="804064"/>
              <a:chExt cx="79628" cy="79626"/>
            </a:xfrm>
          </p:grpSpPr>
          <p:grpSp>
            <p:nvGrpSpPr>
              <p:cNvPr id="968" name="Google Shape;968;p33"/>
              <p:cNvGrpSpPr/>
              <p:nvPr/>
            </p:nvGrpSpPr>
            <p:grpSpPr>
              <a:xfrm rot="5400000">
                <a:off x="961841" y="804064"/>
                <a:ext cx="79626" cy="79626"/>
                <a:chOff x="1662700" y="87500"/>
                <a:chExt cx="388800" cy="388800"/>
              </a:xfrm>
            </p:grpSpPr>
            <p:cxnSp>
              <p:nvCxnSpPr>
                <p:cNvPr id="969" name="Google Shape;969;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970" name="Google Shape;970;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971" name="Google Shape;971;p33"/>
              <p:cNvGrpSpPr/>
              <p:nvPr/>
            </p:nvGrpSpPr>
            <p:grpSpPr>
              <a:xfrm rot="8100000">
                <a:off x="961844" y="804065"/>
                <a:ext cx="79625" cy="79625"/>
                <a:chOff x="1662700" y="87500"/>
                <a:chExt cx="388800" cy="388800"/>
              </a:xfrm>
            </p:grpSpPr>
            <p:cxnSp>
              <p:nvCxnSpPr>
                <p:cNvPr id="972" name="Google Shape;972;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973" name="Google Shape;973;p3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3" name="Group 22">
              <a:extLst>
                <a:ext uri="{FF2B5EF4-FFF2-40B4-BE49-F238E27FC236}">
                  <a16:creationId xmlns:a16="http://schemas.microsoft.com/office/drawing/2014/main" id="{D9DDB708-528C-B8F8-5E60-D8CE15399FC3}"/>
                </a:ext>
              </a:extLst>
            </p:cNvPr>
            <p:cNvGrpSpPr/>
            <p:nvPr/>
          </p:nvGrpSpPr>
          <p:grpSpPr>
            <a:xfrm>
              <a:off x="765152" y="843975"/>
              <a:ext cx="112674" cy="0"/>
              <a:chOff x="765152" y="843975"/>
              <a:chExt cx="112674" cy="0"/>
            </a:xfrm>
          </p:grpSpPr>
          <p:cxnSp>
            <p:nvCxnSpPr>
              <p:cNvPr id="975" name="Google Shape;975;p33"/>
              <p:cNvCxnSpPr/>
              <p:nvPr/>
            </p:nvCxnSpPr>
            <p:spPr>
              <a:xfrm rot="5400000">
                <a:off x="821489" y="787638"/>
                <a:ext cx="0" cy="112674"/>
              </a:xfrm>
              <a:prstGeom prst="straightConnector1">
                <a:avLst/>
              </a:prstGeom>
              <a:noFill/>
              <a:ln w="9525" cap="flat" cmpd="sng">
                <a:solidFill>
                  <a:schemeClr val="lt1"/>
                </a:solidFill>
                <a:prstDash val="solid"/>
                <a:round/>
                <a:headEnd type="none" w="med" len="med"/>
                <a:tailEnd type="none" w="med" len="med"/>
              </a:ln>
            </p:spPr>
          </p:cxnSp>
          <p:cxnSp>
            <p:nvCxnSpPr>
              <p:cNvPr id="976" name="Google Shape;976;p33"/>
              <p:cNvCxnSpPr/>
              <p:nvPr/>
            </p:nvCxnSpPr>
            <p:spPr>
              <a:xfrm rot="5400000">
                <a:off x="821489" y="787638"/>
                <a:ext cx="0" cy="112674"/>
              </a:xfrm>
              <a:prstGeom prst="straightConnector1">
                <a:avLst/>
              </a:prstGeom>
              <a:noFill/>
              <a:ln w="9525" cap="flat" cmpd="sng">
                <a:solidFill>
                  <a:schemeClr val="lt1"/>
                </a:solidFill>
                <a:prstDash val="solid"/>
                <a:round/>
                <a:headEnd type="none" w="med" len="med"/>
                <a:tailEnd type="none" w="med" len="med"/>
              </a:ln>
            </p:spPr>
          </p:cxnSp>
        </p:grpSp>
        <p:grpSp>
          <p:nvGrpSpPr>
            <p:cNvPr id="22" name="Group 21">
              <a:extLst>
                <a:ext uri="{FF2B5EF4-FFF2-40B4-BE49-F238E27FC236}">
                  <a16:creationId xmlns:a16="http://schemas.microsoft.com/office/drawing/2014/main" id="{41BE7AC6-564E-FDE5-6DCA-120B62753813}"/>
                </a:ext>
              </a:extLst>
            </p:cNvPr>
            <p:cNvGrpSpPr/>
            <p:nvPr/>
          </p:nvGrpSpPr>
          <p:grpSpPr>
            <a:xfrm>
              <a:off x="1320025" y="647138"/>
              <a:ext cx="763163" cy="393600"/>
              <a:chOff x="1320025" y="647138"/>
              <a:chExt cx="763163" cy="393600"/>
            </a:xfrm>
          </p:grpSpPr>
          <p:cxnSp>
            <p:nvCxnSpPr>
              <p:cNvPr id="978" name="Google Shape;978;p33"/>
              <p:cNvCxnSpPr/>
              <p:nvPr/>
            </p:nvCxnSpPr>
            <p:spPr>
              <a:xfrm rot="10800000">
                <a:off x="1320025" y="843951"/>
                <a:ext cx="673200" cy="0"/>
              </a:xfrm>
              <a:prstGeom prst="straightConnector1">
                <a:avLst/>
              </a:prstGeom>
              <a:noFill/>
              <a:ln w="9525" cap="flat" cmpd="sng">
                <a:solidFill>
                  <a:schemeClr val="lt1"/>
                </a:solidFill>
                <a:prstDash val="solid"/>
                <a:round/>
                <a:headEnd type="none" w="med" len="med"/>
                <a:tailEnd type="oval" w="med" len="med"/>
              </a:ln>
            </p:spPr>
          </p:cxnSp>
          <p:sp>
            <p:nvSpPr>
              <p:cNvPr id="979" name="Google Shape;979;p33"/>
              <p:cNvSpPr/>
              <p:nvPr/>
            </p:nvSpPr>
            <p:spPr>
              <a:xfrm rot="16200000" flipH="1">
                <a:off x="1886388" y="843938"/>
                <a:ext cx="196800" cy="196800"/>
              </a:xfrm>
              <a:prstGeom prst="arc">
                <a:avLst>
                  <a:gd name="adj1" fmla="val 10755229"/>
                  <a:gd name="adj2" fmla="val 1624261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rot="16200000">
                <a:off x="1886388" y="647138"/>
                <a:ext cx="196800" cy="196800"/>
              </a:xfrm>
              <a:prstGeom prst="arc">
                <a:avLst>
                  <a:gd name="adj1" fmla="val 10755229"/>
                  <a:gd name="adj2" fmla="val 1624261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33"/>
            <p:cNvPicPr preferRelativeResize="0"/>
            <p:nvPr/>
          </p:nvPicPr>
          <p:blipFill rotWithShape="1">
            <a:blip r:embed="rId3">
              <a:alphaModFix/>
            </a:blip>
            <a:srcRect l="60168" r="27691"/>
            <a:stretch/>
          </p:blipFill>
          <p:spPr>
            <a:xfrm rot="5400000">
              <a:off x="6710126" y="2582225"/>
              <a:ext cx="472500" cy="2594700"/>
            </a:xfrm>
            <a:prstGeom prst="round1Rect">
              <a:avLst>
                <a:gd name="adj" fmla="val 50000"/>
              </a:avLst>
            </a:prstGeom>
            <a:noFill/>
            <a:ln w="9525" cap="flat" cmpd="sng">
              <a:solidFill>
                <a:schemeClr val="lt1"/>
              </a:solidFill>
              <a:prstDash val="solid"/>
              <a:round/>
              <a:headEnd type="none" w="sm" len="sm"/>
              <a:tailEnd type="none" w="sm" len="sm"/>
            </a:ln>
          </p:spPr>
        </p:pic>
        <p:grpSp>
          <p:nvGrpSpPr>
            <p:cNvPr id="21" name="Group 20">
              <a:extLst>
                <a:ext uri="{FF2B5EF4-FFF2-40B4-BE49-F238E27FC236}">
                  <a16:creationId xmlns:a16="http://schemas.microsoft.com/office/drawing/2014/main" id="{E99FBF63-5423-1F91-74B3-EB8D83F0F692}"/>
                </a:ext>
              </a:extLst>
            </p:cNvPr>
            <p:cNvGrpSpPr/>
            <p:nvPr/>
          </p:nvGrpSpPr>
          <p:grpSpPr>
            <a:xfrm>
              <a:off x="5781128" y="3748431"/>
              <a:ext cx="172633" cy="262195"/>
              <a:chOff x="5781128" y="3748431"/>
              <a:chExt cx="172633" cy="262195"/>
            </a:xfrm>
          </p:grpSpPr>
          <p:sp>
            <p:nvSpPr>
              <p:cNvPr id="985" name="Google Shape;985;p33"/>
              <p:cNvSpPr/>
              <p:nvPr/>
            </p:nvSpPr>
            <p:spPr>
              <a:xfrm rot="5400000">
                <a:off x="5781128" y="3748431"/>
                <a:ext cx="172633" cy="172633"/>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rot="5400000">
                <a:off x="5781128" y="3837993"/>
                <a:ext cx="172633" cy="172633"/>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roup 19">
              <a:extLst>
                <a:ext uri="{FF2B5EF4-FFF2-40B4-BE49-F238E27FC236}">
                  <a16:creationId xmlns:a16="http://schemas.microsoft.com/office/drawing/2014/main" id="{9D801C16-F51F-3C9D-BBA6-77CAD84DE05F}"/>
                </a:ext>
              </a:extLst>
            </p:cNvPr>
            <p:cNvGrpSpPr/>
            <p:nvPr/>
          </p:nvGrpSpPr>
          <p:grpSpPr>
            <a:xfrm>
              <a:off x="7750323" y="3719639"/>
              <a:ext cx="319629" cy="319767"/>
              <a:chOff x="7750323" y="3719639"/>
              <a:chExt cx="319629" cy="319767"/>
            </a:xfrm>
          </p:grpSpPr>
          <p:sp>
            <p:nvSpPr>
              <p:cNvPr id="988" name="Google Shape;988;p33"/>
              <p:cNvSpPr/>
              <p:nvPr/>
            </p:nvSpPr>
            <p:spPr>
              <a:xfrm>
                <a:off x="7750323" y="3772465"/>
                <a:ext cx="214022" cy="214114"/>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7855930" y="3772465"/>
                <a:ext cx="214022" cy="214114"/>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rot="5400000">
                <a:off x="7803080" y="3719685"/>
                <a:ext cx="214114" cy="214022"/>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rot="5400000">
                <a:off x="7803080" y="3825338"/>
                <a:ext cx="214114" cy="214022"/>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5" name="Google Shape;995;p33"/>
          <p:cNvSpPr txBox="1">
            <a:spLocks noGrp="1"/>
          </p:cNvSpPr>
          <p:nvPr>
            <p:ph type="subTitle" idx="1"/>
          </p:nvPr>
        </p:nvSpPr>
        <p:spPr>
          <a:xfrm>
            <a:off x="713100" y="3710925"/>
            <a:ext cx="4239484" cy="379800"/>
          </a:xfrm>
          <a:prstGeom prst="rect">
            <a:avLst/>
          </a:prstGeom>
        </p:spPr>
        <p:txBody>
          <a:bodyPr spcFirstLastPara="1" wrap="square" lIns="91425" tIns="91425" rIns="91425" bIns="91425" anchor="t" anchorCtr="0">
            <a:noAutofit/>
          </a:bodyPr>
          <a:lstStyle/>
          <a:p>
            <a:pPr marL="0" lvl="0" indent="0"/>
            <a:r>
              <a:rPr lang="en-IN" sz="2400" dirty="0">
                <a:latin typeface="Baguet Script" panose="00000500000000000000" pitchFamily="2" charset="0"/>
              </a:rPr>
              <a:t>JSP • Servlets • MySQL • Java</a:t>
            </a:r>
            <a:endParaRPr sz="2400" dirty="0">
              <a:latin typeface="Baguet Script" panose="00000500000000000000" pitchFamily="2" charset="0"/>
            </a:endParaRPr>
          </a:p>
        </p:txBody>
      </p:sp>
      <p:sp>
        <p:nvSpPr>
          <p:cNvPr id="996" name="Google Shape;996;p33"/>
          <p:cNvSpPr txBox="1">
            <a:spLocks noGrp="1"/>
          </p:cNvSpPr>
          <p:nvPr>
            <p:ph type="ctrTitle"/>
          </p:nvPr>
        </p:nvSpPr>
        <p:spPr>
          <a:xfrm>
            <a:off x="1494062" y="822867"/>
            <a:ext cx="4141665" cy="2091751"/>
          </a:xfrm>
          <a:prstGeom prst="rect">
            <a:avLst/>
          </a:prstGeom>
        </p:spPr>
        <p:txBody>
          <a:bodyPr spcFirstLastPara="1" wrap="square" lIns="91425" tIns="91425" rIns="91425" bIns="91425" anchor="ctr" anchorCtr="0">
            <a:noAutofit/>
          </a:bodyPr>
          <a:lstStyle/>
          <a:p>
            <a:pPr lvl="0"/>
            <a:r>
              <a:rPr lang="en" sz="4800" dirty="0"/>
              <a:t>CAMPUS SYNC</a:t>
            </a:r>
            <a:br>
              <a:rPr lang="en" sz="5400" dirty="0"/>
            </a:br>
            <a:r>
              <a:rPr lang="en-IN" sz="2000" dirty="0"/>
              <a:t>Unified Campus Management System</a:t>
            </a:r>
            <a:endParaRPr sz="4200" dirty="0"/>
          </a:p>
        </p:txBody>
      </p:sp>
      <p:pic>
        <p:nvPicPr>
          <p:cNvPr id="2" name="object 2">
            <a:extLst>
              <a:ext uri="{FF2B5EF4-FFF2-40B4-BE49-F238E27FC236}">
                <a16:creationId xmlns:a16="http://schemas.microsoft.com/office/drawing/2014/main" id="{679CD882-1A42-F808-9696-D43DFCB45BD2}"/>
              </a:ext>
            </a:extLst>
          </p:cNvPr>
          <p:cNvPicPr/>
          <p:nvPr/>
        </p:nvPicPr>
        <p:blipFill>
          <a:blip r:embed="rId4" cstate="print"/>
          <a:stretch>
            <a:fillRect/>
          </a:stretch>
        </p:blipFill>
        <p:spPr>
          <a:xfrm>
            <a:off x="167845" y="179336"/>
            <a:ext cx="2390297" cy="621607"/>
          </a:xfrm>
          <a:prstGeom prst="rect">
            <a:avLst/>
          </a:prstGeom>
        </p:spPr>
      </p:pic>
      <p:pic>
        <p:nvPicPr>
          <p:cNvPr id="1026" name="Picture 2" descr="HCL GUVI | Sign Up">
            <a:extLst>
              <a:ext uri="{FF2B5EF4-FFF2-40B4-BE49-F238E27FC236}">
                <a16:creationId xmlns:a16="http://schemas.microsoft.com/office/drawing/2014/main" id="{5240AF0F-1260-4761-CB2E-FB840185628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04" b="89216" l="1012" r="96964">
                        <a14:foregroundMark x1="73684" y1="26471" x2="74089" y2="43137"/>
                        <a14:foregroundMark x1="90891" y1="36275" x2="90891" y2="36275"/>
                        <a14:foregroundMark x1="96964" y1="44118" x2="96964" y2="44118"/>
                        <a14:foregroundMark x1="10324" y1="31373" x2="8907" y2="43137"/>
                        <a14:foregroundMark x1="3644" y1="31373" x2="4858" y2="41176"/>
                        <a14:foregroundMark x1="22065" y1="36275" x2="22065" y2="36275"/>
                        <a14:foregroundMark x1="25101" y1="28431" x2="25101" y2="28431"/>
                        <a14:foregroundMark x1="33806" y1="28431" x2="35020" y2="34314"/>
                        <a14:foregroundMark x1="42105" y1="31373" x2="42105" y2="36275"/>
                        <a14:foregroundMark x1="1012" y1="77451" x2="1012" y2="77451"/>
                        <a14:foregroundMark x1="3846" y1="83333" x2="3846" y2="83333"/>
                        <a14:foregroundMark x1="6073" y1="83333" x2="6073" y2="83333"/>
                        <a14:foregroundMark x1="7895" y1="81373" x2="7895" y2="81373"/>
                        <a14:foregroundMark x1="9717" y1="81373" x2="9717" y2="81373"/>
                        <a14:foregroundMark x1="6275" y1="76471" x2="6275" y2="76471"/>
                        <a14:foregroundMark x1="14777" y1="83333" x2="14777" y2="83333"/>
                        <a14:foregroundMark x1="13360" y1="81373" x2="13360" y2="81373"/>
                        <a14:foregroundMark x1="18016" y1="86275" x2="18016" y2="86275"/>
                        <a14:foregroundMark x1="23077" y1="82353" x2="23077" y2="82353"/>
                        <a14:foregroundMark x1="27126" y1="83333" x2="27126" y2="83333"/>
                        <a14:foregroundMark x1="29757" y1="82353" x2="29757" y2="82353"/>
                        <a14:foregroundMark x1="32591" y1="83333" x2="32591" y2="83333"/>
                        <a14:foregroundMark x1="34211" y1="79412" x2="34211" y2="79412"/>
                        <a14:foregroundMark x1="37854" y1="79412" x2="37854" y2="79412"/>
                        <a14:foregroundMark x1="42713" y1="83333" x2="42713" y2="83333"/>
                        <a14:foregroundMark x1="8097" y1="25490" x2="4251" y2="27451"/>
                      </a14:backgroundRemoval>
                    </a14:imgEffect>
                  </a14:imgLayer>
                </a14:imgProps>
              </a:ext>
              <a:ext uri="{28A0092B-C50C-407E-A947-70E740481C1C}">
                <a14:useLocalDpi xmlns:a14="http://schemas.microsoft.com/office/drawing/2010/main" val="0"/>
              </a:ext>
            </a:extLst>
          </a:blip>
          <a:srcRect b="29493"/>
          <a:stretch>
            <a:fillRect/>
          </a:stretch>
        </p:blipFill>
        <p:spPr bwMode="auto">
          <a:xfrm>
            <a:off x="6202213" y="223149"/>
            <a:ext cx="2773942" cy="4522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with a shield and text&#10;&#10;AI-generated content may be incorrect.">
            <a:extLst>
              <a:ext uri="{FF2B5EF4-FFF2-40B4-BE49-F238E27FC236}">
                <a16:creationId xmlns:a16="http://schemas.microsoft.com/office/drawing/2014/main" id="{A6DECCCC-5FE9-2204-125E-8D9AB60363ED}"/>
              </a:ext>
            </a:extLst>
          </p:cNvPr>
          <p:cNvPicPr>
            <a:picLocks noChangeAspect="1"/>
          </p:cNvPicPr>
          <p:nvPr/>
        </p:nvPicPr>
        <p:blipFill>
          <a:blip r:embed="rId7"/>
          <a:stretch>
            <a:fillRect/>
          </a:stretch>
        </p:blipFill>
        <p:spPr>
          <a:xfrm>
            <a:off x="632363" y="1533996"/>
            <a:ext cx="803189" cy="730172"/>
          </a:xfrm>
          <a:prstGeom prst="rect">
            <a:avLst/>
          </a:prstGeom>
        </p:spPr>
      </p:pic>
      <p:sp>
        <p:nvSpPr>
          <p:cNvPr id="5" name="TextBox 4">
            <a:extLst>
              <a:ext uri="{FF2B5EF4-FFF2-40B4-BE49-F238E27FC236}">
                <a16:creationId xmlns:a16="http://schemas.microsoft.com/office/drawing/2014/main" id="{A2B4928F-5222-522D-9E6E-94EA1B63C163}"/>
              </a:ext>
            </a:extLst>
          </p:cNvPr>
          <p:cNvSpPr txBox="1"/>
          <p:nvPr/>
        </p:nvSpPr>
        <p:spPr>
          <a:xfrm>
            <a:off x="5539825" y="3616717"/>
            <a:ext cx="2722298" cy="584775"/>
          </a:xfrm>
          <a:prstGeom prst="rect">
            <a:avLst/>
          </a:prstGeom>
          <a:noFill/>
        </p:spPr>
        <p:txBody>
          <a:bodyPr wrap="square" rtlCol="0">
            <a:spAutoFit/>
          </a:bodyPr>
          <a:lstStyle/>
          <a:p>
            <a:pPr algn="ctr"/>
            <a:r>
              <a:rPr lang="pt-BR" sz="3200" b="1" spc="-204" dirty="0">
                <a:solidFill>
                  <a:schemeClr val="bg1"/>
                </a:solidFill>
                <a:latin typeface="Boucherie Block" panose="02000506000000020004" pitchFamily="2" charset="0"/>
              </a:rPr>
              <a:t>R1UC304C</a:t>
            </a:r>
          </a:p>
        </p:txBody>
      </p:sp>
      <p:pic>
        <p:nvPicPr>
          <p:cNvPr id="13" name="Picture 12" descr="A close-up of a yellow rectangle&#10;&#10;AI-generated content may be incorrect.">
            <a:extLst>
              <a:ext uri="{FF2B5EF4-FFF2-40B4-BE49-F238E27FC236}">
                <a16:creationId xmlns:a16="http://schemas.microsoft.com/office/drawing/2014/main" id="{D17F12F3-5846-CDF3-58AB-9544CF0C3D6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98" b="89978" l="8038" r="93520">
                        <a14:foregroundMark x1="8054" y1="24332" x2="9778" y2="38520"/>
                        <a14:foregroundMark x1="91366" y1="48052" x2="91216" y2="55452"/>
                        <a14:foregroundMark x1="91366" y1="49106" x2="90653" y2="47415"/>
                        <a14:foregroundMark x1="93089" y1="50159" x2="93089" y2="50159"/>
                        <a14:foregroundMark x1="93520" y1="49743" x2="93520" y2="49743"/>
                        <a14:foregroundMark x1="93371" y1="47831" x2="93520" y2="48885"/>
                        <a14:foregroundMark x1="10209" y1="83166" x2="10921" y2="69640"/>
                        <a14:foregroundMark x1="10921" y1="69640" x2="10921" y2="69640"/>
                      </a14:backgroundRemoval>
                    </a14:imgEffect>
                  </a14:imgLayer>
                </a14:imgProps>
              </a:ext>
            </a:extLst>
          </a:blip>
          <a:stretch>
            <a:fillRect/>
          </a:stretch>
        </p:blipFill>
        <p:spPr>
          <a:xfrm>
            <a:off x="188511" y="2242982"/>
            <a:ext cx="2198181" cy="1486705"/>
          </a:xfrm>
          <a:prstGeom prst="rect">
            <a:avLst/>
          </a:prstGeom>
        </p:spPr>
      </p:pic>
      <p:sp>
        <p:nvSpPr>
          <p:cNvPr id="7" name="TextBox 6">
            <a:extLst>
              <a:ext uri="{FF2B5EF4-FFF2-40B4-BE49-F238E27FC236}">
                <a16:creationId xmlns:a16="http://schemas.microsoft.com/office/drawing/2014/main" id="{EE5ED4B0-AFA4-C7F2-6DF2-7FB139904DE9}"/>
              </a:ext>
            </a:extLst>
          </p:cNvPr>
          <p:cNvSpPr txBox="1"/>
          <p:nvPr/>
        </p:nvSpPr>
        <p:spPr>
          <a:xfrm>
            <a:off x="504832" y="2658013"/>
            <a:ext cx="1458613" cy="646331"/>
          </a:xfrm>
          <a:prstGeom prst="rect">
            <a:avLst/>
          </a:prstGeom>
          <a:noFill/>
        </p:spPr>
        <p:txBody>
          <a:bodyPr wrap="square" rtlCol="0">
            <a:spAutoFit/>
          </a:bodyPr>
          <a:lstStyle/>
          <a:p>
            <a:pPr algn="ctr"/>
            <a:r>
              <a:rPr lang="en-US" sz="1800" dirty="0">
                <a:latin typeface="Aptos Slab ExtraBold" panose="020F0502020204030204" pitchFamily="34" charset="0"/>
              </a:rPr>
              <a:t>TEAM MEMBERS</a:t>
            </a:r>
            <a:endParaRPr lang="en-IN" sz="1800" dirty="0">
              <a:latin typeface="Aptos Slab ExtraBold" panose="020F0502020204030204" pitchFamily="34" charset="0"/>
            </a:endParaRPr>
          </a:p>
        </p:txBody>
      </p:sp>
      <p:grpSp>
        <p:nvGrpSpPr>
          <p:cNvPr id="59" name="Group 58">
            <a:extLst>
              <a:ext uri="{FF2B5EF4-FFF2-40B4-BE49-F238E27FC236}">
                <a16:creationId xmlns:a16="http://schemas.microsoft.com/office/drawing/2014/main" id="{A7224770-0A45-13D2-B1E7-B00982440933}"/>
              </a:ext>
            </a:extLst>
          </p:cNvPr>
          <p:cNvGrpSpPr/>
          <p:nvPr/>
        </p:nvGrpSpPr>
        <p:grpSpPr>
          <a:xfrm>
            <a:off x="2304258" y="2473941"/>
            <a:ext cx="2926644" cy="979255"/>
            <a:chOff x="2304258" y="2517485"/>
            <a:chExt cx="2926644" cy="979255"/>
          </a:xfrm>
        </p:grpSpPr>
        <p:pic>
          <p:nvPicPr>
            <p:cNvPr id="51" name="Graphic 50" descr="Cowboy male outline">
              <a:extLst>
                <a:ext uri="{FF2B5EF4-FFF2-40B4-BE49-F238E27FC236}">
                  <a16:creationId xmlns:a16="http://schemas.microsoft.com/office/drawing/2014/main" id="{3BD1B1EE-8F6C-2C9B-6909-65AAD394E6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4258" y="2521148"/>
              <a:ext cx="273729" cy="273729"/>
            </a:xfrm>
            <a:prstGeom prst="rect">
              <a:avLst/>
            </a:prstGeom>
          </p:spPr>
        </p:pic>
        <p:pic>
          <p:nvPicPr>
            <p:cNvPr id="54" name="Graphic 53" descr="Cowboy male outline">
              <a:extLst>
                <a:ext uri="{FF2B5EF4-FFF2-40B4-BE49-F238E27FC236}">
                  <a16:creationId xmlns:a16="http://schemas.microsoft.com/office/drawing/2014/main" id="{704C42ED-FEAB-0FAB-274B-446AC8CF2A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4258" y="2865960"/>
              <a:ext cx="273729" cy="273729"/>
            </a:xfrm>
            <a:prstGeom prst="rect">
              <a:avLst/>
            </a:prstGeom>
          </p:spPr>
        </p:pic>
        <p:pic>
          <p:nvPicPr>
            <p:cNvPr id="55" name="Graphic 54" descr="Cowboy male outline">
              <a:extLst>
                <a:ext uri="{FF2B5EF4-FFF2-40B4-BE49-F238E27FC236}">
                  <a16:creationId xmlns:a16="http://schemas.microsoft.com/office/drawing/2014/main" id="{62BE03F5-87AB-DCF6-C10D-C27E470A86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4258" y="3223011"/>
              <a:ext cx="273729" cy="273729"/>
            </a:xfrm>
            <a:prstGeom prst="rect">
              <a:avLst/>
            </a:prstGeom>
          </p:spPr>
        </p:pic>
        <p:sp>
          <p:nvSpPr>
            <p:cNvPr id="56" name="Rectangle: Rounded Corners 55">
              <a:extLst>
                <a:ext uri="{FF2B5EF4-FFF2-40B4-BE49-F238E27FC236}">
                  <a16:creationId xmlns:a16="http://schemas.microsoft.com/office/drawing/2014/main" id="{CE9F8BF6-619F-0275-7B47-9E41C6ED28E9}"/>
                </a:ext>
              </a:extLst>
            </p:cNvPr>
            <p:cNvSpPr/>
            <p:nvPr/>
          </p:nvSpPr>
          <p:spPr>
            <a:xfrm>
              <a:off x="2674059" y="2517485"/>
              <a:ext cx="2556842" cy="2737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Baguet Script" panose="00000500000000000000" pitchFamily="2" charset="0"/>
                </a:rPr>
                <a:t>Aman Patel   (24SCSE1260003)</a:t>
              </a:r>
              <a:endParaRPr lang="en-IN" b="1" dirty="0">
                <a:solidFill>
                  <a:schemeClr val="tx1"/>
                </a:solidFill>
                <a:latin typeface="Baguet Script" panose="00000500000000000000" pitchFamily="2" charset="0"/>
              </a:endParaRPr>
            </a:p>
          </p:txBody>
        </p:sp>
        <p:sp>
          <p:nvSpPr>
            <p:cNvPr id="57" name="Rectangle: Rounded Corners 56">
              <a:extLst>
                <a:ext uri="{FF2B5EF4-FFF2-40B4-BE49-F238E27FC236}">
                  <a16:creationId xmlns:a16="http://schemas.microsoft.com/office/drawing/2014/main" id="{3A499BE8-4E0E-4A5F-8A5A-66FBAA80C6E6}"/>
                </a:ext>
              </a:extLst>
            </p:cNvPr>
            <p:cNvSpPr/>
            <p:nvPr/>
          </p:nvSpPr>
          <p:spPr>
            <a:xfrm>
              <a:off x="2674059" y="2865959"/>
              <a:ext cx="2556842" cy="2737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Baguet Script" panose="00000500000000000000" pitchFamily="2" charset="0"/>
                </a:rPr>
                <a:t>Shobhit   (</a:t>
              </a:r>
              <a:r>
                <a:rPr lang="en-IN" b="1" dirty="0">
                  <a:solidFill>
                    <a:schemeClr val="tx1"/>
                  </a:solidFill>
                  <a:latin typeface="Baguet Script" panose="00000500000000000000" pitchFamily="2" charset="0"/>
                </a:rPr>
                <a:t>24SCSE1290006</a:t>
              </a:r>
              <a:r>
                <a:rPr lang="en-US" b="1" dirty="0">
                  <a:solidFill>
                    <a:schemeClr val="tx1"/>
                  </a:solidFill>
                  <a:latin typeface="Baguet Script" panose="00000500000000000000" pitchFamily="2" charset="0"/>
                </a:rPr>
                <a:t>)</a:t>
              </a:r>
              <a:endParaRPr lang="en-IN" b="1" dirty="0">
                <a:solidFill>
                  <a:schemeClr val="tx1"/>
                </a:solidFill>
                <a:latin typeface="Baguet Script" panose="00000500000000000000" pitchFamily="2" charset="0"/>
              </a:endParaRPr>
            </a:p>
          </p:txBody>
        </p:sp>
        <p:sp>
          <p:nvSpPr>
            <p:cNvPr id="58" name="Rectangle: Rounded Corners 57">
              <a:extLst>
                <a:ext uri="{FF2B5EF4-FFF2-40B4-BE49-F238E27FC236}">
                  <a16:creationId xmlns:a16="http://schemas.microsoft.com/office/drawing/2014/main" id="{BD420E07-E5D4-7E0D-96A3-1A93E8EA63A7}"/>
                </a:ext>
              </a:extLst>
            </p:cNvPr>
            <p:cNvSpPr/>
            <p:nvPr/>
          </p:nvSpPr>
          <p:spPr>
            <a:xfrm>
              <a:off x="2674060" y="3214306"/>
              <a:ext cx="2556842" cy="2737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Baguet Script" panose="00000500000000000000" pitchFamily="2" charset="0"/>
                </a:rPr>
                <a:t>Alok Shaw    (</a:t>
              </a:r>
              <a:r>
                <a:rPr lang="en-IN" b="1" dirty="0">
                  <a:solidFill>
                    <a:schemeClr val="tx1"/>
                  </a:solidFill>
                  <a:latin typeface="Baguet Script" panose="00000500000000000000" pitchFamily="2" charset="0"/>
                </a:rPr>
                <a:t>24SCSE1290023</a:t>
              </a:r>
              <a:r>
                <a:rPr lang="en-US" b="1" dirty="0">
                  <a:solidFill>
                    <a:schemeClr val="tx1"/>
                  </a:solidFill>
                  <a:latin typeface="Baguet Script" panose="00000500000000000000" pitchFamily="2" charset="0"/>
                </a:rPr>
                <a:t>)</a:t>
              </a:r>
              <a:endParaRPr lang="en-IN" b="1" dirty="0">
                <a:solidFill>
                  <a:schemeClr val="tx1"/>
                </a:solidFill>
                <a:latin typeface="Baguet Script" panose="00000500000000000000" pitchFamily="2"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45"/>
          <p:cNvSpPr txBox="1">
            <a:spLocks noGrp="1"/>
          </p:cNvSpPr>
          <p:nvPr>
            <p:ph type="title"/>
          </p:nvPr>
        </p:nvSpPr>
        <p:spPr>
          <a:xfrm>
            <a:off x="2867237" y="3046978"/>
            <a:ext cx="5563663" cy="451134"/>
          </a:xfrm>
          <a:prstGeom prst="rect">
            <a:avLst/>
          </a:prstGeom>
        </p:spPr>
        <p:txBody>
          <a:bodyPr spcFirstLastPara="1" wrap="square" lIns="91425" tIns="91425" rIns="91425" bIns="91425" anchor="ctr" anchorCtr="0">
            <a:noAutofit/>
          </a:bodyPr>
          <a:lstStyle/>
          <a:p>
            <a:pPr lvl="0"/>
            <a:r>
              <a:rPr lang="en" dirty="0"/>
              <a:t>— </a:t>
            </a:r>
            <a:r>
              <a:rPr lang="en-IN" dirty="0"/>
              <a:t>J D B C (Java Database Connectivity) </a:t>
            </a:r>
            <a:endParaRPr dirty="0"/>
          </a:p>
        </p:txBody>
      </p:sp>
      <p:sp>
        <p:nvSpPr>
          <p:cNvPr id="1666" name="Google Shape;1666;p45"/>
          <p:cNvSpPr txBox="1">
            <a:spLocks noGrp="1"/>
          </p:cNvSpPr>
          <p:nvPr>
            <p:ph type="subTitle" idx="1"/>
          </p:nvPr>
        </p:nvSpPr>
        <p:spPr>
          <a:xfrm>
            <a:off x="717936" y="1431184"/>
            <a:ext cx="7696884" cy="1650900"/>
          </a:xfrm>
          <a:prstGeom prst="rect">
            <a:avLst/>
          </a:prstGeom>
        </p:spPr>
        <p:txBody>
          <a:bodyPr spcFirstLastPara="1" wrap="square" lIns="91425" tIns="91425" rIns="91425" bIns="91425" anchor="ctr" anchorCtr="0">
            <a:noAutofit/>
          </a:bodyPr>
          <a:lstStyle/>
          <a:p>
            <a:pPr algn="l"/>
            <a:r>
              <a:rPr lang="en-IN" sz="1600" dirty="0">
                <a:cs typeface="Arial"/>
                <a:sym typeface="Arial"/>
              </a:rPr>
              <a:t>// </a:t>
            </a:r>
            <a:r>
              <a:rPr lang="en-IN" sz="1600" dirty="0">
                <a:solidFill>
                  <a:srgbClr val="7030A0"/>
                </a:solidFill>
                <a:cs typeface="Arial"/>
                <a:sym typeface="Arial"/>
              </a:rPr>
              <a:t>JDBC URL</a:t>
            </a:r>
            <a:r>
              <a:rPr lang="en-IN" sz="1600" dirty="0">
                <a:solidFill>
                  <a:srgbClr val="92D050"/>
                </a:solidFill>
                <a:cs typeface="Arial"/>
                <a:sym typeface="Arial"/>
              </a:rPr>
              <a:t> </a:t>
            </a:r>
            <a:r>
              <a:rPr lang="en-IN" sz="1600" dirty="0">
                <a:cs typeface="Arial"/>
                <a:sym typeface="Arial"/>
              </a:rPr>
              <a:t>- use </a:t>
            </a:r>
            <a:r>
              <a:rPr lang="en-IN" sz="1600" dirty="0" err="1">
                <a:cs typeface="Arial"/>
                <a:sym typeface="Arial"/>
              </a:rPr>
              <a:t>serverTimezone</a:t>
            </a:r>
            <a:r>
              <a:rPr lang="en-IN" sz="1600" dirty="0">
                <a:cs typeface="Arial"/>
                <a:sym typeface="Arial"/>
              </a:rPr>
              <a:t> to avoid </a:t>
            </a:r>
            <a:r>
              <a:rPr lang="en-IN" sz="1600" dirty="0" err="1">
                <a:cs typeface="Arial"/>
                <a:sym typeface="Arial"/>
              </a:rPr>
              <a:t>timezone</a:t>
            </a:r>
            <a:r>
              <a:rPr lang="en-IN" sz="1600" dirty="0">
                <a:cs typeface="Arial"/>
                <a:sym typeface="Arial"/>
              </a:rPr>
              <a:t> warnings</a:t>
            </a:r>
          </a:p>
          <a:p>
            <a:pPr algn="l"/>
            <a:r>
              <a:rPr lang="en-IN" sz="1600" dirty="0">
                <a:cs typeface="Arial"/>
                <a:sym typeface="Arial"/>
              </a:rPr>
              <a:t>    private static final String URL = </a:t>
            </a:r>
            <a:r>
              <a:rPr lang="en-IN" sz="1600" dirty="0" err="1">
                <a:solidFill>
                  <a:srgbClr val="00B0F0"/>
                </a:solidFill>
                <a:cs typeface="Arial"/>
                <a:sym typeface="Arial"/>
              </a:rPr>
              <a:t>String</a:t>
            </a:r>
            <a:r>
              <a:rPr lang="en-IN" sz="1600" dirty="0" err="1">
                <a:cs typeface="Arial"/>
                <a:sym typeface="Arial"/>
              </a:rPr>
              <a:t>.format</a:t>
            </a:r>
            <a:r>
              <a:rPr lang="en-IN" sz="1600" dirty="0">
                <a:cs typeface="Arial"/>
                <a:sym typeface="Arial"/>
              </a:rPr>
              <a:t>( "</a:t>
            </a:r>
            <a:r>
              <a:rPr lang="en-IN" sz="1600" dirty="0" err="1">
                <a:solidFill>
                  <a:srgbClr val="92D050"/>
                </a:solidFill>
                <a:cs typeface="Arial"/>
                <a:sym typeface="Arial"/>
              </a:rPr>
              <a:t>jdbc:mysql</a:t>
            </a:r>
            <a:r>
              <a:rPr lang="en-IN" sz="1600" dirty="0">
                <a:solidFill>
                  <a:srgbClr val="92D050"/>
                </a:solidFill>
                <a:cs typeface="Arial"/>
                <a:sym typeface="Arial"/>
              </a:rPr>
              <a:t>://%s:%s/%</a:t>
            </a:r>
            <a:r>
              <a:rPr lang="en-IN" sz="1600" dirty="0" err="1">
                <a:solidFill>
                  <a:srgbClr val="92D050"/>
                </a:solidFill>
                <a:cs typeface="Arial"/>
                <a:sym typeface="Arial"/>
              </a:rPr>
              <a:t>s?useSSL</a:t>
            </a:r>
            <a:r>
              <a:rPr lang="en-IN" sz="1600" dirty="0">
                <a:solidFill>
                  <a:srgbClr val="92D050"/>
                </a:solidFill>
                <a:cs typeface="Arial"/>
                <a:sym typeface="Arial"/>
              </a:rPr>
              <a:t>=</a:t>
            </a:r>
            <a:r>
              <a:rPr lang="en-IN" sz="1600" dirty="0" err="1">
                <a:solidFill>
                  <a:srgbClr val="92D050"/>
                </a:solidFill>
                <a:cs typeface="Arial"/>
                <a:sym typeface="Arial"/>
              </a:rPr>
              <a:t>false&amp;allowPublicKeyRetrieval</a:t>
            </a:r>
            <a:r>
              <a:rPr lang="en-IN" sz="1600" dirty="0">
                <a:solidFill>
                  <a:srgbClr val="92D050"/>
                </a:solidFill>
                <a:cs typeface="Arial"/>
                <a:sym typeface="Arial"/>
              </a:rPr>
              <a:t>=</a:t>
            </a:r>
            <a:r>
              <a:rPr lang="en-IN" sz="1600" dirty="0" err="1">
                <a:solidFill>
                  <a:srgbClr val="92D050"/>
                </a:solidFill>
                <a:cs typeface="Arial"/>
                <a:sym typeface="Arial"/>
              </a:rPr>
              <a:t>true&amp;serverTimezone</a:t>
            </a:r>
            <a:r>
              <a:rPr lang="en-IN" sz="1600" dirty="0">
                <a:solidFill>
                  <a:srgbClr val="92D050"/>
                </a:solidFill>
                <a:cs typeface="Arial"/>
                <a:sym typeface="Arial"/>
              </a:rPr>
              <a:t>=UTC</a:t>
            </a:r>
            <a:r>
              <a:rPr lang="en-IN" sz="1600" dirty="0">
                <a:cs typeface="Arial"/>
                <a:sym typeface="Arial"/>
              </a:rPr>
              <a:t>",</a:t>
            </a:r>
          </a:p>
          <a:p>
            <a:pPr algn="l"/>
            <a:r>
              <a:rPr lang="en-IN" sz="1600" dirty="0">
                <a:cs typeface="Arial"/>
                <a:sym typeface="Arial"/>
              </a:rPr>
              <a:t>            HOST, PORT, DBNAME);</a:t>
            </a:r>
          </a:p>
        </p:txBody>
      </p:sp>
      <p:sp>
        <p:nvSpPr>
          <p:cNvPr id="1667" name="Google Shape;1667;p45"/>
          <p:cNvSpPr/>
          <p:nvPr/>
        </p:nvSpPr>
        <p:spPr>
          <a:xfrm>
            <a:off x="721150" y="3070430"/>
            <a:ext cx="7704000" cy="495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45"/>
          <p:cNvGrpSpPr/>
          <p:nvPr/>
        </p:nvGrpSpPr>
        <p:grpSpPr>
          <a:xfrm>
            <a:off x="729225" y="539372"/>
            <a:ext cx="7691100" cy="4068251"/>
            <a:chOff x="729225" y="539372"/>
            <a:chExt cx="7691100" cy="4068251"/>
          </a:xfrm>
        </p:grpSpPr>
        <p:pic>
          <p:nvPicPr>
            <p:cNvPr id="1669" name="Google Shape;1669;p45"/>
            <p:cNvPicPr preferRelativeResize="0"/>
            <p:nvPr/>
          </p:nvPicPr>
          <p:blipFill rotWithShape="1">
            <a:blip r:embed="rId3">
              <a:alphaModFix/>
            </a:blip>
            <a:srcRect t="25306" b="57526"/>
            <a:stretch/>
          </p:blipFill>
          <p:spPr>
            <a:xfrm flipH="1">
              <a:off x="729225" y="539372"/>
              <a:ext cx="7691100" cy="880200"/>
            </a:xfrm>
            <a:prstGeom prst="round1Rect">
              <a:avLst>
                <a:gd name="adj" fmla="val 50000"/>
              </a:avLst>
            </a:prstGeom>
            <a:noFill/>
            <a:ln w="9525" cap="flat" cmpd="sng">
              <a:solidFill>
                <a:schemeClr val="lt1"/>
              </a:solidFill>
              <a:prstDash val="solid"/>
              <a:round/>
              <a:headEnd type="none" w="sm" len="sm"/>
              <a:tailEnd type="none" w="sm" len="sm"/>
            </a:ln>
          </p:spPr>
        </p:pic>
        <p:pic>
          <p:nvPicPr>
            <p:cNvPr id="1670" name="Google Shape;1670;p45"/>
            <p:cNvPicPr preferRelativeResize="0"/>
            <p:nvPr/>
          </p:nvPicPr>
          <p:blipFill rotWithShape="1">
            <a:blip r:embed="rId3">
              <a:alphaModFix/>
            </a:blip>
            <a:srcRect t="2807" b="77112"/>
            <a:stretch/>
          </p:blipFill>
          <p:spPr>
            <a:xfrm rot="10800000" flipH="1">
              <a:off x="729225" y="3578023"/>
              <a:ext cx="7691100" cy="1029600"/>
            </a:xfrm>
            <a:prstGeom prst="round1Rect">
              <a:avLst>
                <a:gd name="adj" fmla="val 50000"/>
              </a:avLst>
            </a:prstGeom>
            <a:noFill/>
            <a:ln w="9525" cap="flat" cmpd="sng">
              <a:solidFill>
                <a:schemeClr val="lt1"/>
              </a:solidFill>
              <a:prstDash val="solid"/>
              <a:round/>
              <a:headEnd type="none" w="sm" len="sm"/>
              <a:tailEnd type="none" w="sm" len="sm"/>
            </a:ln>
          </p:spPr>
        </p:pic>
      </p:grpSp>
      <p:cxnSp>
        <p:nvCxnSpPr>
          <p:cNvPr id="1671" name="Google Shape;1671;p45"/>
          <p:cNvCxnSpPr/>
          <p:nvPr/>
        </p:nvCxnSpPr>
        <p:spPr>
          <a:xfrm>
            <a:off x="719500" y="3566289"/>
            <a:ext cx="7710300" cy="0"/>
          </a:xfrm>
          <a:prstGeom prst="straightConnector1">
            <a:avLst/>
          </a:prstGeom>
          <a:noFill/>
          <a:ln w="9525" cap="flat" cmpd="sng">
            <a:solidFill>
              <a:schemeClr val="lt1"/>
            </a:solidFill>
            <a:prstDash val="solid"/>
            <a:round/>
            <a:headEnd type="none" w="med" len="med"/>
            <a:tailEnd type="none" w="med" len="med"/>
          </a:ln>
        </p:spPr>
      </p:cxnSp>
      <p:grpSp>
        <p:nvGrpSpPr>
          <p:cNvPr id="1672" name="Google Shape;1672;p45"/>
          <p:cNvGrpSpPr/>
          <p:nvPr/>
        </p:nvGrpSpPr>
        <p:grpSpPr>
          <a:xfrm>
            <a:off x="273027" y="2635364"/>
            <a:ext cx="880260" cy="1100997"/>
            <a:chOff x="273027" y="2635364"/>
            <a:chExt cx="880260" cy="1100997"/>
          </a:xfrm>
        </p:grpSpPr>
        <p:sp>
          <p:nvSpPr>
            <p:cNvPr id="1673" name="Google Shape;1673;p45"/>
            <p:cNvSpPr/>
            <p:nvPr/>
          </p:nvSpPr>
          <p:spPr>
            <a:xfrm>
              <a:off x="273027" y="2635364"/>
              <a:ext cx="880260" cy="880260"/>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5"/>
            <p:cNvSpPr/>
            <p:nvPr/>
          </p:nvSpPr>
          <p:spPr>
            <a:xfrm>
              <a:off x="543085" y="2635373"/>
              <a:ext cx="340113" cy="34011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5"/>
            <p:cNvSpPr/>
            <p:nvPr/>
          </p:nvSpPr>
          <p:spPr>
            <a:xfrm>
              <a:off x="543085" y="3396248"/>
              <a:ext cx="340113" cy="34011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45"/>
          <p:cNvGrpSpPr/>
          <p:nvPr/>
        </p:nvGrpSpPr>
        <p:grpSpPr>
          <a:xfrm>
            <a:off x="8260847" y="369348"/>
            <a:ext cx="340113" cy="1213463"/>
            <a:chOff x="8260847" y="369348"/>
            <a:chExt cx="340113" cy="1213463"/>
          </a:xfrm>
        </p:grpSpPr>
        <p:sp>
          <p:nvSpPr>
            <p:cNvPr id="1677" name="Google Shape;1677;p45"/>
            <p:cNvSpPr/>
            <p:nvPr/>
          </p:nvSpPr>
          <p:spPr>
            <a:xfrm>
              <a:off x="8260847" y="1242698"/>
              <a:ext cx="340113" cy="34011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5"/>
            <p:cNvSpPr/>
            <p:nvPr/>
          </p:nvSpPr>
          <p:spPr>
            <a:xfrm>
              <a:off x="8260847" y="369348"/>
              <a:ext cx="340113" cy="34011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45"/>
          <p:cNvGrpSpPr/>
          <p:nvPr/>
        </p:nvGrpSpPr>
        <p:grpSpPr>
          <a:xfrm rot="-5400000" flipH="1">
            <a:off x="1205575" y="3087743"/>
            <a:ext cx="112719" cy="472999"/>
            <a:chOff x="8280966" y="3432128"/>
            <a:chExt cx="112719" cy="472999"/>
          </a:xfrm>
        </p:grpSpPr>
        <p:grpSp>
          <p:nvGrpSpPr>
            <p:cNvPr id="1680" name="Google Shape;1680;p45"/>
            <p:cNvGrpSpPr/>
            <p:nvPr/>
          </p:nvGrpSpPr>
          <p:grpSpPr>
            <a:xfrm>
              <a:off x="8281049" y="3432128"/>
              <a:ext cx="112635" cy="112674"/>
              <a:chOff x="1662700" y="87500"/>
              <a:chExt cx="388800" cy="388800"/>
            </a:xfrm>
          </p:grpSpPr>
          <p:cxnSp>
            <p:nvCxnSpPr>
              <p:cNvPr id="1681" name="Google Shape;1681;p45"/>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82" name="Google Shape;1682;p45"/>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683" name="Google Shape;1683;p45"/>
            <p:cNvGrpSpPr/>
            <p:nvPr/>
          </p:nvGrpSpPr>
          <p:grpSpPr>
            <a:xfrm>
              <a:off x="8280966" y="3612318"/>
              <a:ext cx="112607" cy="112607"/>
              <a:chOff x="3050281" y="152815"/>
              <a:chExt cx="549841" cy="549841"/>
            </a:xfrm>
          </p:grpSpPr>
          <p:grpSp>
            <p:nvGrpSpPr>
              <p:cNvPr id="1684" name="Google Shape;1684;p45"/>
              <p:cNvGrpSpPr/>
              <p:nvPr/>
            </p:nvGrpSpPr>
            <p:grpSpPr>
              <a:xfrm>
                <a:off x="3130800" y="233350"/>
                <a:ext cx="388800" cy="388800"/>
                <a:chOff x="1662700" y="87500"/>
                <a:chExt cx="388800" cy="388800"/>
              </a:xfrm>
            </p:grpSpPr>
            <p:cxnSp>
              <p:nvCxnSpPr>
                <p:cNvPr id="1685" name="Google Shape;1685;p45"/>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86" name="Google Shape;1686;p45"/>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687" name="Google Shape;1687;p45"/>
              <p:cNvGrpSpPr/>
              <p:nvPr/>
            </p:nvGrpSpPr>
            <p:grpSpPr>
              <a:xfrm rot="2700000">
                <a:off x="3130804" y="233337"/>
                <a:ext cx="388796" cy="388796"/>
                <a:chOff x="1662700" y="87500"/>
                <a:chExt cx="388800" cy="388800"/>
              </a:xfrm>
            </p:grpSpPr>
            <p:cxnSp>
              <p:nvCxnSpPr>
                <p:cNvPr id="1688" name="Google Shape;1688;p45"/>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89" name="Google Shape;1689;p45"/>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690" name="Google Shape;1690;p45"/>
            <p:cNvGrpSpPr/>
            <p:nvPr/>
          </p:nvGrpSpPr>
          <p:grpSpPr>
            <a:xfrm>
              <a:off x="8281049" y="3792453"/>
              <a:ext cx="112635" cy="112674"/>
              <a:chOff x="1662700" y="87500"/>
              <a:chExt cx="388800" cy="388800"/>
            </a:xfrm>
          </p:grpSpPr>
          <p:cxnSp>
            <p:nvCxnSpPr>
              <p:cNvPr id="1691" name="Google Shape;1691;p45"/>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92" name="Google Shape;1692;p45"/>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sp>
        <p:nvSpPr>
          <p:cNvPr id="2" name="TextBox 1">
            <a:extLst>
              <a:ext uri="{FF2B5EF4-FFF2-40B4-BE49-F238E27FC236}">
                <a16:creationId xmlns:a16="http://schemas.microsoft.com/office/drawing/2014/main" id="{D78A81F1-BD6C-A01A-7583-57EB34E09954}"/>
              </a:ext>
            </a:extLst>
          </p:cNvPr>
          <p:cNvSpPr txBox="1"/>
          <p:nvPr/>
        </p:nvSpPr>
        <p:spPr>
          <a:xfrm>
            <a:off x="729225" y="602613"/>
            <a:ext cx="8499767" cy="738664"/>
          </a:xfrm>
          <a:prstGeom prst="rect">
            <a:avLst/>
          </a:prstGeom>
          <a:noFill/>
        </p:spPr>
        <p:txBody>
          <a:bodyPr wrap="square" rtlCol="0">
            <a:spAutoFit/>
          </a:bodyPr>
          <a:lstStyle/>
          <a:p>
            <a:r>
              <a:rPr lang="en-US" sz="2400" i="1" spc="-150" dirty="0">
                <a:ln>
                  <a:solidFill>
                    <a:schemeClr val="bg2">
                      <a:lumMod val="10000"/>
                    </a:schemeClr>
                  </a:solidFill>
                </a:ln>
                <a:latin typeface="Amasis MT Pro Black" panose="02040A04050005020304" pitchFamily="18" charset="0"/>
                <a:cs typeface="Verdana"/>
              </a:rPr>
              <a:t> </a:t>
            </a:r>
            <a:r>
              <a:rPr lang="en-US" sz="4200" b="1" dirty="0">
                <a:solidFill>
                  <a:schemeClr val="lt1"/>
                </a:solidFill>
                <a:latin typeface="Iceland"/>
                <a:sym typeface="Iceland"/>
              </a:rPr>
              <a:t>IMPLEMENT JDBC CONNECTIVITY</a:t>
            </a:r>
            <a:endParaRPr lang="en-IN" sz="4200" b="1" dirty="0">
              <a:solidFill>
                <a:schemeClr val="lt1"/>
              </a:solidFill>
              <a:latin typeface="Iceland"/>
              <a:sym typeface="Iceland"/>
            </a:endParaRPr>
          </a:p>
        </p:txBody>
      </p:sp>
      <p:sp>
        <p:nvSpPr>
          <p:cNvPr id="3" name="TextBox 2">
            <a:extLst>
              <a:ext uri="{FF2B5EF4-FFF2-40B4-BE49-F238E27FC236}">
                <a16:creationId xmlns:a16="http://schemas.microsoft.com/office/drawing/2014/main" id="{A3E70D00-8C8D-BA4E-BE5E-AE60C1524F9C}"/>
              </a:ext>
            </a:extLst>
          </p:cNvPr>
          <p:cNvSpPr txBox="1"/>
          <p:nvPr/>
        </p:nvSpPr>
        <p:spPr>
          <a:xfrm>
            <a:off x="442931" y="3616694"/>
            <a:ext cx="7377649" cy="1169551"/>
          </a:xfrm>
          <a:prstGeom prst="rect">
            <a:avLst/>
          </a:prstGeom>
          <a:noFill/>
        </p:spPr>
        <p:txBody>
          <a:bodyPr wrap="square" rtlCol="0">
            <a:spAutoFit/>
          </a:bodyPr>
          <a:lstStyle/>
          <a:p>
            <a:pPr marL="457200" indent="-330200">
              <a:buClr>
                <a:schemeClr val="lt1"/>
              </a:buClr>
              <a:buSzPts val="3000"/>
            </a:pPr>
            <a:r>
              <a:rPr lang="en-IN" dirty="0">
                <a:solidFill>
                  <a:schemeClr val="lt1"/>
                </a:solidFill>
                <a:latin typeface="Didact Gothic"/>
                <a:sym typeface="Didact Gothic"/>
              </a:rPr>
              <a:t>         CampusSync uses J D B C (Java Database Connectivity) to connect Java Servlets with the MySQL database.</a:t>
            </a:r>
            <a:br>
              <a:rPr lang="en-IN" dirty="0">
                <a:solidFill>
                  <a:schemeClr val="lt1"/>
                </a:solidFill>
                <a:latin typeface="Didact Gothic"/>
                <a:sym typeface="Didact Gothic"/>
              </a:rPr>
            </a:br>
            <a:r>
              <a:rPr lang="en-IN" dirty="0">
                <a:solidFill>
                  <a:schemeClr val="lt1"/>
                </a:solidFill>
                <a:latin typeface="Didact Gothic"/>
                <a:sym typeface="Didact Gothic"/>
              </a:rPr>
              <a:t>JDBC enables the application to store, retrieve, update, and manage academic data such as students, faculty, assignments, attendance, and admin details.</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grpSp>
        <p:nvGrpSpPr>
          <p:cNvPr id="1416" name="Google Shape;1416;p42"/>
          <p:cNvGrpSpPr/>
          <p:nvPr/>
        </p:nvGrpSpPr>
        <p:grpSpPr>
          <a:xfrm>
            <a:off x="2708294" y="1949193"/>
            <a:ext cx="3357300" cy="2673600"/>
            <a:chOff x="2893350" y="1577625"/>
            <a:chExt cx="3357300" cy="2673600"/>
          </a:xfrm>
        </p:grpSpPr>
        <p:pic>
          <p:nvPicPr>
            <p:cNvPr id="1417" name="Google Shape;1417;p42"/>
            <p:cNvPicPr preferRelativeResize="0"/>
            <p:nvPr/>
          </p:nvPicPr>
          <p:blipFill rotWithShape="1">
            <a:blip r:embed="rId3">
              <a:alphaModFix/>
            </a:blip>
            <a:srcRect l="32279" t="22437" r="34304" b="29266"/>
            <a:stretch/>
          </p:blipFill>
          <p:spPr>
            <a:xfrm rot="10800000" flipH="1">
              <a:off x="3754102" y="2117925"/>
              <a:ext cx="1653300" cy="1593000"/>
            </a:xfrm>
            <a:prstGeom prst="ellipse">
              <a:avLst/>
            </a:prstGeom>
            <a:noFill/>
            <a:ln w="9525" cap="flat" cmpd="sng">
              <a:solidFill>
                <a:schemeClr val="lt1"/>
              </a:solidFill>
              <a:prstDash val="solid"/>
              <a:round/>
              <a:headEnd type="none" w="sm" len="sm"/>
              <a:tailEnd type="none" w="sm" len="sm"/>
            </a:ln>
          </p:spPr>
        </p:pic>
        <p:sp>
          <p:nvSpPr>
            <p:cNvPr id="1418" name="Google Shape;1418;p42"/>
            <p:cNvSpPr/>
            <p:nvPr/>
          </p:nvSpPr>
          <p:spPr>
            <a:xfrm>
              <a:off x="4033125" y="2366850"/>
              <a:ext cx="1095300" cy="10953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grpSp>
          <p:nvGrpSpPr>
            <p:cNvPr id="1419" name="Google Shape;1419;p42"/>
            <p:cNvGrpSpPr/>
            <p:nvPr/>
          </p:nvGrpSpPr>
          <p:grpSpPr>
            <a:xfrm>
              <a:off x="2893350" y="1577625"/>
              <a:ext cx="3357300" cy="2673600"/>
              <a:chOff x="2893350" y="1577625"/>
              <a:chExt cx="3357300" cy="2673600"/>
            </a:xfrm>
          </p:grpSpPr>
          <p:grpSp>
            <p:nvGrpSpPr>
              <p:cNvPr id="1420" name="Google Shape;1420;p42"/>
              <p:cNvGrpSpPr/>
              <p:nvPr/>
            </p:nvGrpSpPr>
            <p:grpSpPr>
              <a:xfrm>
                <a:off x="2893350" y="2644275"/>
                <a:ext cx="860700" cy="540300"/>
                <a:chOff x="2893350" y="2644275"/>
                <a:chExt cx="860700" cy="540300"/>
              </a:xfrm>
            </p:grpSpPr>
            <p:sp>
              <p:nvSpPr>
                <p:cNvPr id="1421" name="Google Shape;1421;p42"/>
                <p:cNvSpPr/>
                <p:nvPr/>
              </p:nvSpPr>
              <p:spPr>
                <a:xfrm>
                  <a:off x="2893350" y="2644275"/>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cxnSp>
              <p:nvCxnSpPr>
                <p:cNvPr id="1422" name="Google Shape;1422;p42"/>
                <p:cNvCxnSpPr>
                  <a:stCxn id="1421" idx="6"/>
                  <a:endCxn id="1417" idx="2"/>
                </p:cNvCxnSpPr>
                <p:nvPr/>
              </p:nvCxnSpPr>
              <p:spPr>
                <a:xfrm>
                  <a:off x="3433650" y="2914425"/>
                  <a:ext cx="320400" cy="600"/>
                </a:xfrm>
                <a:prstGeom prst="bentConnector3">
                  <a:avLst>
                    <a:gd name="adj1" fmla="val 50008"/>
                  </a:avLst>
                </a:prstGeom>
                <a:noFill/>
                <a:ln w="9525" cap="flat" cmpd="sng">
                  <a:solidFill>
                    <a:schemeClr val="lt1"/>
                  </a:solidFill>
                  <a:prstDash val="solid"/>
                  <a:round/>
                  <a:headEnd type="none" w="med" len="med"/>
                  <a:tailEnd type="none" w="med" len="med"/>
                </a:ln>
              </p:spPr>
            </p:cxnSp>
            <p:sp>
              <p:nvSpPr>
                <p:cNvPr id="1423" name="Google Shape;1423;p42"/>
                <p:cNvSpPr/>
                <p:nvPr/>
              </p:nvSpPr>
              <p:spPr>
                <a:xfrm>
                  <a:off x="3231420" y="2719374"/>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2"/>
              <p:cNvGrpSpPr/>
              <p:nvPr/>
            </p:nvGrpSpPr>
            <p:grpSpPr>
              <a:xfrm>
                <a:off x="5407350" y="2644275"/>
                <a:ext cx="843300" cy="540300"/>
                <a:chOff x="5407350" y="2644275"/>
                <a:chExt cx="843300" cy="540300"/>
              </a:xfrm>
            </p:grpSpPr>
            <p:sp>
              <p:nvSpPr>
                <p:cNvPr id="1425" name="Google Shape;1425;p42"/>
                <p:cNvSpPr/>
                <p:nvPr/>
              </p:nvSpPr>
              <p:spPr>
                <a:xfrm>
                  <a:off x="5710350" y="2644275"/>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cxnSp>
              <p:nvCxnSpPr>
                <p:cNvPr id="1426" name="Google Shape;1426;p42"/>
                <p:cNvCxnSpPr>
                  <a:stCxn id="1425" idx="2"/>
                  <a:endCxn id="1417" idx="6"/>
                </p:cNvCxnSpPr>
                <p:nvPr/>
              </p:nvCxnSpPr>
              <p:spPr>
                <a:xfrm flipH="1">
                  <a:off x="5407350" y="2914425"/>
                  <a:ext cx="303000" cy="600"/>
                </a:xfrm>
                <a:prstGeom prst="bentConnector3">
                  <a:avLst>
                    <a:gd name="adj1" fmla="val 49991"/>
                  </a:avLst>
                </a:prstGeom>
                <a:noFill/>
                <a:ln w="9525" cap="flat" cmpd="sng">
                  <a:solidFill>
                    <a:schemeClr val="lt1"/>
                  </a:solidFill>
                  <a:prstDash val="solid"/>
                  <a:round/>
                  <a:headEnd type="none" w="med" len="med"/>
                  <a:tailEnd type="none" w="med" len="med"/>
                </a:ln>
              </p:spPr>
            </p:cxnSp>
            <p:sp>
              <p:nvSpPr>
                <p:cNvPr id="1427" name="Google Shape;1427;p42"/>
                <p:cNvSpPr/>
                <p:nvPr/>
              </p:nvSpPr>
              <p:spPr>
                <a:xfrm>
                  <a:off x="5516349" y="2719374"/>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2"/>
              <p:cNvGrpSpPr/>
              <p:nvPr/>
            </p:nvGrpSpPr>
            <p:grpSpPr>
              <a:xfrm>
                <a:off x="3433650" y="1577625"/>
                <a:ext cx="1147200" cy="540450"/>
                <a:chOff x="3433650" y="1577625"/>
                <a:chExt cx="1147200" cy="540450"/>
              </a:xfrm>
            </p:grpSpPr>
            <p:sp>
              <p:nvSpPr>
                <p:cNvPr id="1429" name="Google Shape;1429;p42"/>
                <p:cNvSpPr/>
                <p:nvPr/>
              </p:nvSpPr>
              <p:spPr>
                <a:xfrm>
                  <a:off x="3433650" y="1577625"/>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cxnSp>
              <p:nvCxnSpPr>
                <p:cNvPr id="1430" name="Google Shape;1430;p42"/>
                <p:cNvCxnSpPr>
                  <a:stCxn id="1429" idx="6"/>
                  <a:endCxn id="1417" idx="4"/>
                </p:cNvCxnSpPr>
                <p:nvPr/>
              </p:nvCxnSpPr>
              <p:spPr>
                <a:xfrm>
                  <a:off x="3973950" y="1847775"/>
                  <a:ext cx="606900" cy="270300"/>
                </a:xfrm>
                <a:prstGeom prst="bentConnector2">
                  <a:avLst/>
                </a:prstGeom>
                <a:noFill/>
                <a:ln w="9525" cap="flat" cmpd="sng">
                  <a:solidFill>
                    <a:schemeClr val="lt1"/>
                  </a:solidFill>
                  <a:prstDash val="solid"/>
                  <a:round/>
                  <a:headEnd type="none" w="med" len="med"/>
                  <a:tailEnd type="none" w="med" len="med"/>
                </a:ln>
              </p:spPr>
            </p:cxnSp>
            <p:sp>
              <p:nvSpPr>
                <p:cNvPr id="1431" name="Google Shape;1431;p42"/>
                <p:cNvSpPr/>
                <p:nvPr/>
              </p:nvSpPr>
              <p:spPr>
                <a:xfrm>
                  <a:off x="3795349" y="1655383"/>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2"/>
              <p:cNvGrpSpPr/>
              <p:nvPr/>
            </p:nvGrpSpPr>
            <p:grpSpPr>
              <a:xfrm>
                <a:off x="4580850" y="1577625"/>
                <a:ext cx="1129500" cy="540450"/>
                <a:chOff x="4580850" y="1577625"/>
                <a:chExt cx="1129500" cy="540450"/>
              </a:xfrm>
            </p:grpSpPr>
            <p:sp>
              <p:nvSpPr>
                <p:cNvPr id="1433" name="Google Shape;1433;p42"/>
                <p:cNvSpPr/>
                <p:nvPr/>
              </p:nvSpPr>
              <p:spPr>
                <a:xfrm>
                  <a:off x="5170050" y="1577625"/>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434" name="Google Shape;1434;p42"/>
                <p:cNvCxnSpPr>
                  <a:cxnSpLocks/>
                  <a:stCxn id="1433" idx="2"/>
                  <a:endCxn id="1417" idx="4"/>
                </p:cNvCxnSpPr>
                <p:nvPr/>
              </p:nvCxnSpPr>
              <p:spPr>
                <a:xfrm flipH="1">
                  <a:off x="4580850" y="1847775"/>
                  <a:ext cx="589200" cy="270300"/>
                </a:xfrm>
                <a:prstGeom prst="bentConnector2">
                  <a:avLst/>
                </a:prstGeom>
                <a:noFill/>
                <a:ln w="9525" cap="flat" cmpd="sng">
                  <a:solidFill>
                    <a:schemeClr val="lt1"/>
                  </a:solidFill>
                  <a:prstDash val="solid"/>
                  <a:round/>
                  <a:headEnd type="none" w="med" len="med"/>
                  <a:tailEnd type="none" w="med" len="med"/>
                </a:ln>
              </p:spPr>
            </p:cxnSp>
            <p:sp>
              <p:nvSpPr>
                <p:cNvPr id="1435" name="Google Shape;1435;p42"/>
                <p:cNvSpPr/>
                <p:nvPr/>
              </p:nvSpPr>
              <p:spPr>
                <a:xfrm>
                  <a:off x="4968081" y="1655383"/>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42"/>
              <p:cNvSpPr/>
              <p:nvPr/>
            </p:nvSpPr>
            <p:spPr>
              <a:xfrm>
                <a:off x="4381718" y="1655383"/>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7" name="Google Shape;1437;p42"/>
              <p:cNvGrpSpPr/>
              <p:nvPr/>
            </p:nvGrpSpPr>
            <p:grpSpPr>
              <a:xfrm>
                <a:off x="3433650" y="3710925"/>
                <a:ext cx="2276700" cy="540300"/>
                <a:chOff x="3433650" y="3710925"/>
                <a:chExt cx="2276700" cy="540300"/>
              </a:xfrm>
            </p:grpSpPr>
            <p:grpSp>
              <p:nvGrpSpPr>
                <p:cNvPr id="1438" name="Google Shape;1438;p42"/>
                <p:cNvGrpSpPr/>
                <p:nvPr/>
              </p:nvGrpSpPr>
              <p:grpSpPr>
                <a:xfrm>
                  <a:off x="3433650" y="3710925"/>
                  <a:ext cx="1147200" cy="540300"/>
                  <a:chOff x="3433650" y="3710925"/>
                  <a:chExt cx="1147200" cy="540300"/>
                </a:xfrm>
              </p:grpSpPr>
              <p:sp>
                <p:nvSpPr>
                  <p:cNvPr id="1439" name="Google Shape;1439;p42"/>
                  <p:cNvSpPr/>
                  <p:nvPr/>
                </p:nvSpPr>
                <p:spPr>
                  <a:xfrm>
                    <a:off x="3433650" y="3710925"/>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440" name="Google Shape;1440;p42"/>
                  <p:cNvCxnSpPr>
                    <a:cxnSpLocks/>
                    <a:stCxn id="1439" idx="6"/>
                    <a:endCxn id="1417" idx="0"/>
                  </p:cNvCxnSpPr>
                  <p:nvPr/>
                </p:nvCxnSpPr>
                <p:spPr>
                  <a:xfrm rot="10800000" flipH="1">
                    <a:off x="3973950" y="3711075"/>
                    <a:ext cx="606900" cy="270000"/>
                  </a:xfrm>
                  <a:prstGeom prst="bentConnector2">
                    <a:avLst/>
                  </a:prstGeom>
                  <a:noFill/>
                  <a:ln w="9525" cap="flat" cmpd="sng">
                    <a:solidFill>
                      <a:schemeClr val="lt1"/>
                    </a:solidFill>
                    <a:prstDash val="solid"/>
                    <a:round/>
                    <a:headEnd type="none" w="med" len="med"/>
                    <a:tailEnd type="none" w="med" len="med"/>
                  </a:ln>
                </p:spPr>
              </p:cxnSp>
              <p:sp>
                <p:nvSpPr>
                  <p:cNvPr id="1441" name="Google Shape;1441;p42"/>
                  <p:cNvSpPr/>
                  <p:nvPr/>
                </p:nvSpPr>
                <p:spPr>
                  <a:xfrm>
                    <a:off x="3795349" y="3783358"/>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42"/>
                <p:cNvGrpSpPr/>
                <p:nvPr/>
              </p:nvGrpSpPr>
              <p:grpSpPr>
                <a:xfrm>
                  <a:off x="4580752" y="3710925"/>
                  <a:ext cx="1129598" cy="540300"/>
                  <a:chOff x="4580752" y="3710925"/>
                  <a:chExt cx="1129598" cy="540300"/>
                </a:xfrm>
              </p:grpSpPr>
              <p:sp>
                <p:nvSpPr>
                  <p:cNvPr id="1443" name="Google Shape;1443;p42"/>
                  <p:cNvSpPr/>
                  <p:nvPr/>
                </p:nvSpPr>
                <p:spPr>
                  <a:xfrm>
                    <a:off x="5170050" y="3710925"/>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cxnSp>
                <p:nvCxnSpPr>
                  <p:cNvPr id="1444" name="Google Shape;1444;p42"/>
                  <p:cNvCxnSpPr>
                    <a:stCxn id="1417" idx="0"/>
                    <a:endCxn id="1443" idx="2"/>
                  </p:cNvCxnSpPr>
                  <p:nvPr/>
                </p:nvCxnSpPr>
                <p:spPr>
                  <a:xfrm rot="-5400000" flipH="1">
                    <a:off x="4740202" y="3551475"/>
                    <a:ext cx="270300" cy="589200"/>
                  </a:xfrm>
                  <a:prstGeom prst="bentConnector2">
                    <a:avLst/>
                  </a:prstGeom>
                  <a:noFill/>
                  <a:ln w="9525" cap="flat" cmpd="sng">
                    <a:solidFill>
                      <a:schemeClr val="lt1"/>
                    </a:solidFill>
                    <a:prstDash val="solid"/>
                    <a:round/>
                    <a:headEnd type="none" w="med" len="med"/>
                    <a:tailEnd type="none" w="med" len="med"/>
                  </a:ln>
                </p:spPr>
              </p:cxnSp>
              <p:sp>
                <p:nvSpPr>
                  <p:cNvPr id="1445" name="Google Shape;1445;p42"/>
                  <p:cNvSpPr/>
                  <p:nvPr/>
                </p:nvSpPr>
                <p:spPr>
                  <a:xfrm>
                    <a:off x="4968081" y="3783358"/>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42"/>
                <p:cNvSpPr/>
                <p:nvPr/>
              </p:nvSpPr>
              <p:spPr>
                <a:xfrm>
                  <a:off x="4381718" y="3783358"/>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aphicFrame>
        <p:nvGraphicFramePr>
          <p:cNvPr id="3" name="Diagram 2">
            <a:extLst>
              <a:ext uri="{FF2B5EF4-FFF2-40B4-BE49-F238E27FC236}">
                <a16:creationId xmlns:a16="http://schemas.microsoft.com/office/drawing/2014/main" id="{C63BE29C-3E92-9D1B-3CA6-12186F43F48B}"/>
              </a:ext>
            </a:extLst>
          </p:cNvPr>
          <p:cNvGraphicFramePr/>
          <p:nvPr>
            <p:extLst>
              <p:ext uri="{D42A27DB-BD31-4B8C-83A1-F6EECF244321}">
                <p14:modId xmlns:p14="http://schemas.microsoft.com/office/powerpoint/2010/main" val="4195508116"/>
              </p:ext>
            </p:extLst>
          </p:nvPr>
        </p:nvGraphicFramePr>
        <p:xfrm>
          <a:off x="295822" y="166243"/>
          <a:ext cx="8089572" cy="5694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48" name="Google Shape;1448;p42"/>
          <p:cNvSpPr txBox="1">
            <a:spLocks noGrp="1"/>
          </p:cNvSpPr>
          <p:nvPr>
            <p:ph type="title" idx="4294967295"/>
          </p:nvPr>
        </p:nvSpPr>
        <p:spPr>
          <a:xfrm>
            <a:off x="1078194" y="1862234"/>
            <a:ext cx="2051100" cy="332700"/>
          </a:xfrm>
          <a:prstGeom prst="rect">
            <a:avLst/>
          </a:prstGeom>
          <a:solidFill>
            <a:schemeClr val="tx2"/>
          </a:solidFill>
        </p:spPr>
        <p:txBody>
          <a:bodyPr spcFirstLastPara="1" wrap="square" lIns="91425" tIns="91425" rIns="91425" bIns="91425" anchor="ctr" anchorCtr="0">
            <a:noAutofit/>
          </a:bodyPr>
          <a:lstStyle/>
          <a:p>
            <a:pPr lvl="0" algn="r"/>
            <a:r>
              <a:rPr lang="en-IN" sz="2800" dirty="0"/>
              <a:t>CampusSync</a:t>
            </a:r>
            <a:endParaRPr sz="2800" b="1" dirty="0">
              <a:latin typeface="Iceland"/>
              <a:ea typeface="Iceland"/>
              <a:cs typeface="Iceland"/>
              <a:sym typeface="Iceland"/>
            </a:endParaRPr>
          </a:p>
        </p:txBody>
      </p:sp>
      <p:sp>
        <p:nvSpPr>
          <p:cNvPr id="1449" name="Google Shape;1449;p42"/>
          <p:cNvSpPr txBox="1">
            <a:spLocks noGrp="1"/>
          </p:cNvSpPr>
          <p:nvPr>
            <p:ph type="subTitle" idx="4294967295"/>
          </p:nvPr>
        </p:nvSpPr>
        <p:spPr>
          <a:xfrm>
            <a:off x="1078194" y="2193459"/>
            <a:ext cx="2051100" cy="572700"/>
          </a:xfrm>
          <a:prstGeom prst="rect">
            <a:avLst/>
          </a:prstGeom>
          <a:noFill/>
          <a:ln>
            <a:solidFill>
              <a:schemeClr val="tx2"/>
            </a:solid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dirty="0"/>
              <a:t>Venus is the second planet from the Sun</a:t>
            </a:r>
            <a:endParaRPr dirty="0">
              <a:latin typeface="Didact Gothic"/>
              <a:ea typeface="Didact Gothic"/>
              <a:cs typeface="Didact Gothic"/>
              <a:sym typeface="Didact Gothic"/>
            </a:endParaRPr>
          </a:p>
        </p:txBody>
      </p:sp>
      <p:sp>
        <p:nvSpPr>
          <p:cNvPr id="1450" name="Google Shape;1450;p42"/>
          <p:cNvSpPr txBox="1">
            <a:spLocks noGrp="1"/>
          </p:cNvSpPr>
          <p:nvPr>
            <p:ph type="title" idx="4294967295"/>
          </p:nvPr>
        </p:nvSpPr>
        <p:spPr>
          <a:xfrm>
            <a:off x="5654444" y="1862234"/>
            <a:ext cx="2051100" cy="332700"/>
          </a:xfrm>
          <a:prstGeom prst="rect">
            <a:avLst/>
          </a:prstGeom>
          <a:solidFill>
            <a:srgbClr val="7030A0"/>
          </a:solidFill>
        </p:spPr>
        <p:txBody>
          <a:bodyPr spcFirstLastPara="1" wrap="square" lIns="91425" tIns="91425" rIns="91425" bIns="91425" anchor="ctr" anchorCtr="0">
            <a:noAutofit/>
          </a:bodyPr>
          <a:lstStyle/>
          <a:p>
            <a:pPr lvl="0"/>
            <a:r>
              <a:rPr lang="en-IN" sz="2800" dirty="0" err="1"/>
              <a:t>FacultyDAO</a:t>
            </a:r>
            <a:endParaRPr sz="2800" b="1" dirty="0">
              <a:latin typeface="Iceland"/>
              <a:ea typeface="Iceland"/>
              <a:cs typeface="Iceland"/>
              <a:sym typeface="Iceland"/>
            </a:endParaRPr>
          </a:p>
        </p:txBody>
      </p:sp>
      <p:sp>
        <p:nvSpPr>
          <p:cNvPr id="1451" name="Google Shape;1451;p42"/>
          <p:cNvSpPr txBox="1">
            <a:spLocks noGrp="1"/>
          </p:cNvSpPr>
          <p:nvPr>
            <p:ph type="subTitle" idx="4294967295"/>
          </p:nvPr>
        </p:nvSpPr>
        <p:spPr>
          <a:xfrm>
            <a:off x="5654443" y="2193459"/>
            <a:ext cx="2313899" cy="572700"/>
          </a:xfrm>
          <a:prstGeom prst="rect">
            <a:avLst/>
          </a:prstGeom>
          <a:noFill/>
          <a:ln>
            <a:solidFill>
              <a:schemeClr val="tx2">
                <a:lumMod val="60000"/>
                <a:lumOff val="40000"/>
              </a:schemeClr>
            </a:solidFill>
          </a:ln>
        </p:spPr>
        <p:txBody>
          <a:bodyPr spcFirstLastPara="1" wrap="square" lIns="91425" tIns="91425" rIns="91425" bIns="91425" anchor="ctr" anchorCtr="0">
            <a:noAutofit/>
          </a:bodyPr>
          <a:lstStyle/>
          <a:p>
            <a:pPr marL="0" lvl="0" indent="0">
              <a:lnSpc>
                <a:spcPct val="100000"/>
              </a:lnSpc>
              <a:buNone/>
            </a:pPr>
            <a:r>
              <a:rPr lang="en-IN" dirty="0"/>
              <a:t>Uploading assignments, managing attendance</a:t>
            </a:r>
            <a:endParaRPr dirty="0"/>
          </a:p>
        </p:txBody>
      </p:sp>
      <p:sp>
        <p:nvSpPr>
          <p:cNvPr id="1452" name="Google Shape;1452;p42"/>
          <p:cNvSpPr txBox="1">
            <a:spLocks noGrp="1"/>
          </p:cNvSpPr>
          <p:nvPr>
            <p:ph type="title" idx="4294967295"/>
          </p:nvPr>
        </p:nvSpPr>
        <p:spPr>
          <a:xfrm>
            <a:off x="544794" y="2929034"/>
            <a:ext cx="2051100" cy="332700"/>
          </a:xfrm>
          <a:prstGeom prst="rect">
            <a:avLst/>
          </a:prstGeom>
          <a:solidFill>
            <a:schemeClr val="bg2">
              <a:lumMod val="50000"/>
            </a:schemeClr>
          </a:solidFill>
        </p:spPr>
        <p:txBody>
          <a:bodyPr spcFirstLastPara="1" wrap="square" lIns="91425" tIns="91425" rIns="91425" bIns="91425" anchor="ctr" anchorCtr="0">
            <a:noAutofit/>
          </a:bodyPr>
          <a:lstStyle/>
          <a:p>
            <a:pPr lvl="0" algn="r"/>
            <a:r>
              <a:rPr lang="en-IN" sz="2800" dirty="0" err="1"/>
              <a:t>AdminDAO</a:t>
            </a:r>
            <a:endParaRPr sz="2800" b="1" dirty="0">
              <a:latin typeface="Iceland"/>
              <a:ea typeface="Iceland"/>
              <a:cs typeface="Iceland"/>
              <a:sym typeface="Iceland"/>
            </a:endParaRPr>
          </a:p>
        </p:txBody>
      </p:sp>
      <p:sp>
        <p:nvSpPr>
          <p:cNvPr id="1453" name="Google Shape;1453;p42"/>
          <p:cNvSpPr txBox="1">
            <a:spLocks noGrp="1"/>
          </p:cNvSpPr>
          <p:nvPr>
            <p:ph type="subTitle" idx="4294967295"/>
          </p:nvPr>
        </p:nvSpPr>
        <p:spPr>
          <a:xfrm>
            <a:off x="725660" y="3278827"/>
            <a:ext cx="2051100" cy="572700"/>
          </a:xfrm>
          <a:prstGeom prst="rect">
            <a:avLst/>
          </a:prstGeom>
          <a:noFill/>
          <a:ln>
            <a:solidFill>
              <a:schemeClr val="bg2">
                <a:lumMod val="75000"/>
              </a:schemeClr>
            </a:solidFill>
          </a:ln>
        </p:spPr>
        <p:txBody>
          <a:bodyPr spcFirstLastPara="1" wrap="square" lIns="91425" tIns="91425" rIns="91425" bIns="91425" anchor="ctr" anchorCtr="0">
            <a:noAutofit/>
          </a:bodyPr>
          <a:lstStyle/>
          <a:p>
            <a:pPr marL="0" indent="0">
              <a:lnSpc>
                <a:spcPct val="100000"/>
              </a:lnSpc>
              <a:buNone/>
            </a:pPr>
            <a:r>
              <a:rPr lang="en-IN" dirty="0"/>
              <a:t>Login authentication, user management</a:t>
            </a:r>
            <a:endParaRPr dirty="0"/>
          </a:p>
        </p:txBody>
      </p:sp>
      <p:sp>
        <p:nvSpPr>
          <p:cNvPr id="1454" name="Google Shape;1454;p42"/>
          <p:cNvSpPr txBox="1">
            <a:spLocks noGrp="1"/>
          </p:cNvSpPr>
          <p:nvPr>
            <p:ph type="title" idx="4294967295"/>
          </p:nvPr>
        </p:nvSpPr>
        <p:spPr>
          <a:xfrm>
            <a:off x="6187843" y="2929034"/>
            <a:ext cx="2400985" cy="332700"/>
          </a:xfrm>
          <a:prstGeom prst="rect">
            <a:avLst/>
          </a:prstGeom>
          <a:solidFill>
            <a:schemeClr val="accent2">
              <a:lumMod val="50000"/>
            </a:schemeClr>
          </a:solidFill>
        </p:spPr>
        <p:txBody>
          <a:bodyPr spcFirstLastPara="1" wrap="square" lIns="91425" tIns="91425" rIns="91425" bIns="91425" anchor="ctr" anchorCtr="0">
            <a:noAutofit/>
          </a:bodyPr>
          <a:lstStyle/>
          <a:p>
            <a:pPr lvl="0"/>
            <a:r>
              <a:rPr lang="en-IN" sz="2800" dirty="0" err="1"/>
              <a:t>AttendanceDAO</a:t>
            </a:r>
            <a:endParaRPr sz="2800" b="1" dirty="0">
              <a:latin typeface="Iceland"/>
              <a:ea typeface="Iceland"/>
              <a:cs typeface="Iceland"/>
              <a:sym typeface="Iceland"/>
            </a:endParaRPr>
          </a:p>
        </p:txBody>
      </p:sp>
      <p:sp>
        <p:nvSpPr>
          <p:cNvPr id="1455" name="Google Shape;1455;p42"/>
          <p:cNvSpPr txBox="1">
            <a:spLocks noGrp="1"/>
          </p:cNvSpPr>
          <p:nvPr>
            <p:ph type="subTitle" idx="4294967295"/>
          </p:nvPr>
        </p:nvSpPr>
        <p:spPr>
          <a:xfrm>
            <a:off x="6187844" y="3260259"/>
            <a:ext cx="2051100" cy="572700"/>
          </a:xfrm>
          <a:prstGeom prst="rect">
            <a:avLst/>
          </a:prstGeom>
          <a:noFill/>
          <a:ln>
            <a:solidFill>
              <a:schemeClr val="accent2">
                <a:lumMod val="50000"/>
              </a:schemeClr>
            </a:solidFill>
          </a:ln>
        </p:spPr>
        <p:txBody>
          <a:bodyPr spcFirstLastPara="1" wrap="square" lIns="91425" tIns="91425" rIns="91425" bIns="91425" anchor="ctr" anchorCtr="0">
            <a:noAutofit/>
          </a:bodyPr>
          <a:lstStyle/>
          <a:p>
            <a:pPr marL="0" lvl="0" indent="0">
              <a:lnSpc>
                <a:spcPct val="100000"/>
              </a:lnSpc>
              <a:buNone/>
            </a:pPr>
            <a:r>
              <a:rPr lang="en-IN" dirty="0"/>
              <a:t>Storing and retrieving attendance</a:t>
            </a:r>
            <a:endParaRPr dirty="0"/>
          </a:p>
        </p:txBody>
      </p:sp>
      <p:sp>
        <p:nvSpPr>
          <p:cNvPr id="1456" name="Google Shape;1456;p42"/>
          <p:cNvSpPr txBox="1">
            <a:spLocks noGrp="1"/>
          </p:cNvSpPr>
          <p:nvPr>
            <p:ph type="title" idx="4294967295"/>
          </p:nvPr>
        </p:nvSpPr>
        <p:spPr>
          <a:xfrm>
            <a:off x="1078194" y="3983834"/>
            <a:ext cx="2051100" cy="332700"/>
          </a:xfrm>
          <a:prstGeom prst="rect">
            <a:avLst/>
          </a:prstGeom>
          <a:solidFill>
            <a:schemeClr val="accent2"/>
          </a:solidFill>
        </p:spPr>
        <p:txBody>
          <a:bodyPr spcFirstLastPara="1" wrap="square" lIns="91425" tIns="91425" rIns="91425" bIns="91425" anchor="ctr" anchorCtr="0">
            <a:noAutofit/>
          </a:bodyPr>
          <a:lstStyle/>
          <a:p>
            <a:pPr lvl="0" algn="r"/>
            <a:r>
              <a:rPr lang="en-IN" sz="2800" dirty="0"/>
              <a:t>StudentDAO</a:t>
            </a:r>
            <a:endParaRPr sz="2800" b="1" dirty="0">
              <a:latin typeface="Iceland"/>
              <a:ea typeface="Iceland"/>
              <a:cs typeface="Iceland"/>
              <a:sym typeface="Iceland"/>
            </a:endParaRPr>
          </a:p>
        </p:txBody>
      </p:sp>
      <p:sp>
        <p:nvSpPr>
          <p:cNvPr id="1457" name="Google Shape;1457;p42"/>
          <p:cNvSpPr txBox="1">
            <a:spLocks noGrp="1"/>
          </p:cNvSpPr>
          <p:nvPr>
            <p:ph type="subTitle" idx="4294967295"/>
          </p:nvPr>
        </p:nvSpPr>
        <p:spPr>
          <a:xfrm>
            <a:off x="1023731" y="4377052"/>
            <a:ext cx="2234113" cy="600205"/>
          </a:xfrm>
          <a:prstGeom prst="rect">
            <a:avLst/>
          </a:prstGeom>
          <a:noFill/>
          <a:ln>
            <a:solidFill>
              <a:schemeClr val="accent2"/>
            </a:solidFill>
          </a:ln>
        </p:spPr>
        <p:txBody>
          <a:bodyPr spcFirstLastPara="1" wrap="square" lIns="91425" tIns="91425" rIns="91425" bIns="91425" anchor="ctr" anchorCtr="0">
            <a:noAutofit/>
          </a:bodyPr>
          <a:lstStyle/>
          <a:p>
            <a:pPr marL="0" lvl="0" indent="0">
              <a:lnSpc>
                <a:spcPct val="100000"/>
              </a:lnSpc>
              <a:buNone/>
            </a:pPr>
            <a:r>
              <a:rPr lang="en-IN" sz="1400" dirty="0"/>
              <a:t>Fetching student details, attendance, assignments</a:t>
            </a:r>
            <a:endParaRPr sz="1400" dirty="0"/>
          </a:p>
        </p:txBody>
      </p:sp>
      <p:sp>
        <p:nvSpPr>
          <p:cNvPr id="1458" name="Google Shape;1458;p42"/>
          <p:cNvSpPr txBox="1">
            <a:spLocks noGrp="1"/>
          </p:cNvSpPr>
          <p:nvPr>
            <p:ph type="title" idx="4294967295"/>
          </p:nvPr>
        </p:nvSpPr>
        <p:spPr>
          <a:xfrm>
            <a:off x="5654444" y="3995534"/>
            <a:ext cx="2584500" cy="332700"/>
          </a:xfrm>
          <a:prstGeom prst="rect">
            <a:avLst/>
          </a:prstGeom>
          <a:solidFill>
            <a:schemeClr val="tx2">
              <a:lumMod val="50000"/>
            </a:schemeClr>
          </a:solidFill>
        </p:spPr>
        <p:txBody>
          <a:bodyPr spcFirstLastPara="1" wrap="square" lIns="91425" tIns="91425" rIns="91425" bIns="91425" anchor="ctr" anchorCtr="0">
            <a:noAutofit/>
          </a:bodyPr>
          <a:lstStyle/>
          <a:p>
            <a:pPr lvl="0"/>
            <a:r>
              <a:rPr lang="en-IN" sz="2800" dirty="0" err="1"/>
              <a:t>AssignmentDAO</a:t>
            </a:r>
            <a:endParaRPr sz="2800" b="1" dirty="0">
              <a:latin typeface="Iceland"/>
              <a:ea typeface="Iceland"/>
              <a:cs typeface="Iceland"/>
              <a:sym typeface="Iceland"/>
            </a:endParaRPr>
          </a:p>
        </p:txBody>
      </p:sp>
      <p:sp>
        <p:nvSpPr>
          <p:cNvPr id="1459" name="Google Shape;1459;p42"/>
          <p:cNvSpPr txBox="1">
            <a:spLocks noGrp="1"/>
          </p:cNvSpPr>
          <p:nvPr>
            <p:ph type="subTitle" idx="4294967295"/>
          </p:nvPr>
        </p:nvSpPr>
        <p:spPr>
          <a:xfrm>
            <a:off x="5654444" y="4326759"/>
            <a:ext cx="2051100" cy="572700"/>
          </a:xfrm>
          <a:prstGeom prst="rect">
            <a:avLst/>
          </a:prstGeom>
          <a:noFill/>
          <a:ln>
            <a:solidFill>
              <a:schemeClr val="tx2">
                <a:lumMod val="75000"/>
              </a:schemeClr>
            </a:solidFill>
          </a:ln>
        </p:spPr>
        <p:txBody>
          <a:bodyPr spcFirstLastPara="1" wrap="square" lIns="91425" tIns="91425" rIns="91425" bIns="91425" anchor="ctr" anchorCtr="0">
            <a:noAutofit/>
          </a:bodyPr>
          <a:lstStyle/>
          <a:p>
            <a:pPr marL="0" indent="0">
              <a:lnSpc>
                <a:spcPct val="100000"/>
              </a:lnSpc>
              <a:buNone/>
            </a:pPr>
            <a:r>
              <a:rPr lang="en-IN" dirty="0"/>
              <a:t>Handling assignment uploads/list</a:t>
            </a:r>
            <a:endParaRPr dirty="0"/>
          </a:p>
        </p:txBody>
      </p:sp>
      <p:sp>
        <p:nvSpPr>
          <p:cNvPr id="1460" name="Google Shape;1460;p42"/>
          <p:cNvSpPr/>
          <p:nvPr/>
        </p:nvSpPr>
        <p:spPr>
          <a:xfrm>
            <a:off x="4155552" y="2929041"/>
            <a:ext cx="589189" cy="58732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1" name="Google Shape;1461;p42"/>
          <p:cNvGrpSpPr/>
          <p:nvPr/>
        </p:nvGrpSpPr>
        <p:grpSpPr>
          <a:xfrm>
            <a:off x="3332804" y="2047735"/>
            <a:ext cx="360354" cy="354354"/>
            <a:chOff x="860940" y="2746477"/>
            <a:chExt cx="371883" cy="365691"/>
          </a:xfrm>
        </p:grpSpPr>
        <p:sp>
          <p:nvSpPr>
            <p:cNvPr id="1462" name="Google Shape;1462;p42"/>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42"/>
          <p:cNvGrpSpPr/>
          <p:nvPr/>
        </p:nvGrpSpPr>
        <p:grpSpPr>
          <a:xfrm>
            <a:off x="5074962" y="4180913"/>
            <a:ext cx="360356" cy="343462"/>
            <a:chOff x="6870193" y="2295620"/>
            <a:chExt cx="360356" cy="343462"/>
          </a:xfrm>
        </p:grpSpPr>
        <p:sp>
          <p:nvSpPr>
            <p:cNvPr id="1468" name="Google Shape;1468;p42"/>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42"/>
          <p:cNvGrpSpPr/>
          <p:nvPr/>
        </p:nvGrpSpPr>
        <p:grpSpPr>
          <a:xfrm>
            <a:off x="5625602" y="3168962"/>
            <a:ext cx="332761" cy="234066"/>
            <a:chOff x="7989683" y="2350207"/>
            <a:chExt cx="332761" cy="234066"/>
          </a:xfrm>
        </p:grpSpPr>
        <p:sp>
          <p:nvSpPr>
            <p:cNvPr id="1471" name="Google Shape;1471;p42"/>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42"/>
          <p:cNvSpPr/>
          <p:nvPr/>
        </p:nvSpPr>
        <p:spPr>
          <a:xfrm>
            <a:off x="2863490" y="3111036"/>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F4258ED-CA37-1E00-7895-D4D3FD65708C}"/>
              </a:ext>
            </a:extLst>
          </p:cNvPr>
          <p:cNvSpPr txBox="1"/>
          <p:nvPr/>
        </p:nvSpPr>
        <p:spPr>
          <a:xfrm>
            <a:off x="341116" y="789833"/>
            <a:ext cx="7949965" cy="830997"/>
          </a:xfrm>
          <a:prstGeom prst="rect">
            <a:avLst/>
          </a:prstGeom>
          <a:noFill/>
          <a:ln>
            <a:solidFill>
              <a:schemeClr val="accent1">
                <a:lumMod val="75000"/>
              </a:schemeClr>
            </a:solidFill>
          </a:ln>
        </p:spPr>
        <p:txBody>
          <a:bodyPr wrap="square" rtlCol="0">
            <a:spAutoFit/>
          </a:bodyPr>
          <a:lstStyle/>
          <a:p>
            <a:r>
              <a:rPr lang="en-US" sz="1600" dirty="0">
                <a:solidFill>
                  <a:schemeClr val="lt1"/>
                </a:solidFill>
                <a:latin typeface="Didact Gothic"/>
                <a:sym typeface="Didact Gothic"/>
              </a:rPr>
              <a:t>The Data  Access  Object (DAO) is a design pattern used to separate low-level database operations from high-level business logic.</a:t>
            </a:r>
            <a:br>
              <a:rPr lang="en-US" sz="1600" dirty="0">
                <a:solidFill>
                  <a:schemeClr val="lt1"/>
                </a:solidFill>
                <a:latin typeface="Didact Gothic"/>
                <a:sym typeface="Didact Gothic"/>
              </a:rPr>
            </a:br>
            <a:r>
              <a:rPr lang="en-US" sz="1600" dirty="0">
                <a:solidFill>
                  <a:schemeClr val="lt1"/>
                </a:solidFill>
                <a:latin typeface="Didact Gothic"/>
                <a:sym typeface="Didact Gothic"/>
              </a:rPr>
              <a:t>In CampusSync, DAO acts as a bridge between Java Servlets and the MySQL database.</a:t>
            </a:r>
            <a:endParaRPr lang="en-IN" sz="1600" dirty="0">
              <a:solidFill>
                <a:schemeClr val="lt1"/>
              </a:solidFill>
              <a:latin typeface="Didact Gothic"/>
              <a:sym typeface="Didact Gothic"/>
            </a:endParaRPr>
          </a:p>
        </p:txBody>
      </p:sp>
      <p:grpSp>
        <p:nvGrpSpPr>
          <p:cNvPr id="10" name="Google Shape;13558;p80">
            <a:extLst>
              <a:ext uri="{FF2B5EF4-FFF2-40B4-BE49-F238E27FC236}">
                <a16:creationId xmlns:a16="http://schemas.microsoft.com/office/drawing/2014/main" id="{BB28DF75-F7B0-5CA8-E5D2-AF78B4CABF2C}"/>
              </a:ext>
            </a:extLst>
          </p:cNvPr>
          <p:cNvGrpSpPr/>
          <p:nvPr/>
        </p:nvGrpSpPr>
        <p:grpSpPr>
          <a:xfrm>
            <a:off x="3379009" y="4166262"/>
            <a:ext cx="807398" cy="547798"/>
            <a:chOff x="6522869" y="1121429"/>
            <a:chExt cx="807398" cy="547798"/>
          </a:xfrm>
        </p:grpSpPr>
        <p:sp>
          <p:nvSpPr>
            <p:cNvPr id="11" name="Google Shape;13559;p80">
              <a:extLst>
                <a:ext uri="{FF2B5EF4-FFF2-40B4-BE49-F238E27FC236}">
                  <a16:creationId xmlns:a16="http://schemas.microsoft.com/office/drawing/2014/main" id="{A6BB3098-F08D-032D-FC94-656BB10F8F58}"/>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 name="Google Shape;13560;p80">
              <a:extLst>
                <a:ext uri="{FF2B5EF4-FFF2-40B4-BE49-F238E27FC236}">
                  <a16:creationId xmlns:a16="http://schemas.microsoft.com/office/drawing/2014/main" id="{7097A5BC-40DD-C740-54B4-15C919C8B15F}"/>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 name="Google Shape;13561;p80">
              <a:extLst>
                <a:ext uri="{FF2B5EF4-FFF2-40B4-BE49-F238E27FC236}">
                  <a16:creationId xmlns:a16="http://schemas.microsoft.com/office/drawing/2014/main" id="{05D9300D-72B6-B82C-AAB5-33F2E1A37D82}"/>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 name="Google Shape;13562;p80">
              <a:extLst>
                <a:ext uri="{FF2B5EF4-FFF2-40B4-BE49-F238E27FC236}">
                  <a16:creationId xmlns:a16="http://schemas.microsoft.com/office/drawing/2014/main" id="{650B27B3-ED66-EE49-B3AD-5B3CC5FAA4D3}"/>
                </a:ext>
              </a:extLst>
            </p:cNvPr>
            <p:cNvSpPr/>
            <p:nvPr/>
          </p:nvSpPr>
          <p:spPr>
            <a:xfrm>
              <a:off x="6522869" y="1121429"/>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15" name="Google Shape;13563;p80">
              <a:extLst>
                <a:ext uri="{FF2B5EF4-FFF2-40B4-BE49-F238E27FC236}">
                  <a16:creationId xmlns:a16="http://schemas.microsoft.com/office/drawing/2014/main" id="{A1F614B4-862E-4311-FC51-7EF00145B014}"/>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 name="Google Shape;13564;p80">
              <a:extLst>
                <a:ext uri="{FF2B5EF4-FFF2-40B4-BE49-F238E27FC236}">
                  <a16:creationId xmlns:a16="http://schemas.microsoft.com/office/drawing/2014/main" id="{0244292F-1140-F612-1765-A5E4F05E5B41}"/>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8" name="Google Shape;13001;p80">
            <a:extLst>
              <a:ext uri="{FF2B5EF4-FFF2-40B4-BE49-F238E27FC236}">
                <a16:creationId xmlns:a16="http://schemas.microsoft.com/office/drawing/2014/main" id="{3318B0AC-0DD1-4FFB-D7D6-881E7E9AFAD3}"/>
              </a:ext>
            </a:extLst>
          </p:cNvPr>
          <p:cNvSpPr/>
          <p:nvPr/>
        </p:nvSpPr>
        <p:spPr>
          <a:xfrm>
            <a:off x="5136497" y="2037672"/>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FD9E5BE-DFC7-C4CC-C8E9-74037A09B22F}"/>
              </a:ext>
            </a:extLst>
          </p:cNvPr>
          <p:cNvGraphicFramePr/>
          <p:nvPr>
            <p:extLst>
              <p:ext uri="{D42A27DB-BD31-4B8C-83A1-F6EECF244321}">
                <p14:modId xmlns:p14="http://schemas.microsoft.com/office/powerpoint/2010/main" val="2181637549"/>
              </p:ext>
            </p:extLst>
          </p:nvPr>
        </p:nvGraphicFramePr>
        <p:xfrm>
          <a:off x="700001" y="474018"/>
          <a:ext cx="7874802" cy="823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id="{176F0E3F-9A19-01CC-5C67-6B175EEFC701}"/>
              </a:ext>
            </a:extLst>
          </p:cNvPr>
          <p:cNvGrpSpPr/>
          <p:nvPr/>
        </p:nvGrpSpPr>
        <p:grpSpPr>
          <a:xfrm>
            <a:off x="633149" y="1507216"/>
            <a:ext cx="7877702" cy="2666889"/>
            <a:chOff x="717100" y="1698893"/>
            <a:chExt cx="7877702" cy="2666889"/>
          </a:xfrm>
        </p:grpSpPr>
        <p:pic>
          <p:nvPicPr>
            <p:cNvPr id="2309" name="Google Shape;2309;p56"/>
            <p:cNvPicPr preferRelativeResize="0"/>
            <p:nvPr/>
          </p:nvPicPr>
          <p:blipFill rotWithShape="1">
            <a:blip r:embed="rId8">
              <a:alphaModFix/>
            </a:blip>
            <a:srcRect l="44245" t="21875" r="44245" b="21875"/>
            <a:stretch/>
          </p:blipFill>
          <p:spPr>
            <a:xfrm rot="-5400000" flipH="1">
              <a:off x="1381500" y="1050700"/>
              <a:ext cx="582000" cy="1896300"/>
            </a:xfrm>
            <a:prstGeom prst="round1Rect">
              <a:avLst>
                <a:gd name="adj" fmla="val 50000"/>
              </a:avLst>
            </a:prstGeom>
            <a:noFill/>
            <a:ln w="9525" cap="flat" cmpd="sng">
              <a:solidFill>
                <a:schemeClr val="bg2">
                  <a:lumMod val="85000"/>
                </a:schemeClr>
              </a:solidFill>
              <a:prstDash val="solid"/>
              <a:round/>
              <a:headEnd type="none" w="sm" len="sm"/>
              <a:tailEnd type="none" w="sm" len="sm"/>
            </a:ln>
          </p:spPr>
        </p:pic>
        <p:grpSp>
          <p:nvGrpSpPr>
            <p:cNvPr id="2311" name="Google Shape;2311;p56"/>
            <p:cNvGrpSpPr/>
            <p:nvPr/>
          </p:nvGrpSpPr>
          <p:grpSpPr>
            <a:xfrm>
              <a:off x="717100" y="1699100"/>
              <a:ext cx="7877702" cy="2666682"/>
              <a:chOff x="717100" y="1699100"/>
              <a:chExt cx="7877702" cy="2666682"/>
            </a:xfrm>
          </p:grpSpPr>
          <p:sp>
            <p:nvSpPr>
              <p:cNvPr id="2312" name="Google Shape;2312;p56"/>
              <p:cNvSpPr/>
              <p:nvPr/>
            </p:nvSpPr>
            <p:spPr>
              <a:xfrm>
                <a:off x="8267122" y="4038102"/>
                <a:ext cx="327680" cy="327680"/>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solidFill>
                  <a:schemeClr val="bg2">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6"/>
              <p:cNvSpPr/>
              <p:nvPr/>
            </p:nvSpPr>
            <p:spPr>
              <a:xfrm>
                <a:off x="8325575" y="3104802"/>
                <a:ext cx="210809" cy="210809"/>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solidFill>
                  <a:schemeClr val="bg2">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6"/>
              <p:cNvSpPr/>
              <p:nvPr/>
            </p:nvSpPr>
            <p:spPr>
              <a:xfrm>
                <a:off x="6351800" y="3104802"/>
                <a:ext cx="210809" cy="210809"/>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solidFill>
                  <a:schemeClr val="bg2">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6"/>
              <p:cNvSpPr/>
              <p:nvPr/>
            </p:nvSpPr>
            <p:spPr>
              <a:xfrm>
                <a:off x="4466600" y="3104802"/>
                <a:ext cx="210809" cy="210809"/>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solidFill>
                  <a:schemeClr val="bg2">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6" name="Google Shape;2316;p56"/>
              <p:cNvGrpSpPr/>
              <p:nvPr/>
            </p:nvGrpSpPr>
            <p:grpSpPr>
              <a:xfrm>
                <a:off x="717100" y="1699100"/>
                <a:ext cx="5739000" cy="2666550"/>
                <a:chOff x="717100" y="1699100"/>
                <a:chExt cx="5739000" cy="2666550"/>
              </a:xfrm>
            </p:grpSpPr>
            <p:cxnSp>
              <p:nvCxnSpPr>
                <p:cNvPr id="2317" name="Google Shape;2317;p56"/>
                <p:cNvCxnSpPr/>
                <p:nvPr/>
              </p:nvCxnSpPr>
              <p:spPr>
                <a:xfrm flipH="1">
                  <a:off x="717100" y="1699100"/>
                  <a:ext cx="1898400" cy="597900"/>
                </a:xfrm>
                <a:prstGeom prst="straightConnector1">
                  <a:avLst/>
                </a:prstGeom>
                <a:noFill/>
                <a:ln w="9525" cap="flat" cmpd="sng">
                  <a:solidFill>
                    <a:schemeClr val="bg2">
                      <a:lumMod val="85000"/>
                    </a:schemeClr>
                  </a:solidFill>
                  <a:prstDash val="solid"/>
                  <a:round/>
                  <a:headEnd type="none" w="med" len="med"/>
                  <a:tailEnd type="none" w="med" len="med"/>
                </a:ln>
              </p:spPr>
            </p:cxnSp>
            <p:sp>
              <p:nvSpPr>
                <p:cNvPr id="2318" name="Google Shape;2318;p56"/>
                <p:cNvSpPr/>
                <p:nvPr/>
              </p:nvSpPr>
              <p:spPr>
                <a:xfrm rot="10800000" flipH="1">
                  <a:off x="2615500" y="4205450"/>
                  <a:ext cx="3840600" cy="160200"/>
                </a:xfrm>
                <a:prstGeom prst="round1Rect">
                  <a:avLst>
                    <a:gd name="adj" fmla="val 50000"/>
                  </a:avLst>
                </a:prstGeom>
                <a:solidFill>
                  <a:schemeClr val="lt1"/>
                </a:solidFill>
                <a:ln w="9525" cap="flat" cmpd="sng">
                  <a:solidFill>
                    <a:schemeClr val="bg2">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6"/>
                <p:cNvSpPr/>
                <p:nvPr/>
              </p:nvSpPr>
              <p:spPr>
                <a:xfrm>
                  <a:off x="2182759" y="1886731"/>
                  <a:ext cx="327680" cy="327680"/>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solidFill>
                    <a:schemeClr val="bg2">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320" name="Google Shape;2320;p56"/>
            <p:cNvGraphicFramePr/>
            <p:nvPr>
              <p:extLst>
                <p:ext uri="{D42A27DB-BD31-4B8C-83A1-F6EECF244321}">
                  <p14:modId xmlns:p14="http://schemas.microsoft.com/office/powerpoint/2010/main" val="2515262646"/>
                </p:ext>
              </p:extLst>
            </p:nvPr>
          </p:nvGraphicFramePr>
          <p:xfrm>
            <a:off x="720000" y="1698893"/>
            <a:ext cx="7704000" cy="2529750"/>
          </p:xfrm>
          <a:graphic>
            <a:graphicData uri="http://schemas.openxmlformats.org/drawingml/2006/table">
              <a:tbl>
                <a:tblPr>
                  <a:noFill/>
                  <a:tableStyleId>{5F322285-79EB-465E-B4A1-CFE6B3DDC84E}</a:tableStyleId>
                </a:tblPr>
                <a:tblGrid>
                  <a:gridCol w="1896400">
                    <a:extLst>
                      <a:ext uri="{9D8B030D-6E8A-4147-A177-3AD203B41FA5}">
                        <a16:colId xmlns:a16="http://schemas.microsoft.com/office/drawing/2014/main" val="20000"/>
                      </a:ext>
                    </a:extLst>
                  </a:gridCol>
                  <a:gridCol w="1955600">
                    <a:extLst>
                      <a:ext uri="{9D8B030D-6E8A-4147-A177-3AD203B41FA5}">
                        <a16:colId xmlns:a16="http://schemas.microsoft.com/office/drawing/2014/main" val="20001"/>
                      </a:ext>
                    </a:extLst>
                  </a:gridCol>
                  <a:gridCol w="1887525">
                    <a:extLst>
                      <a:ext uri="{9D8B030D-6E8A-4147-A177-3AD203B41FA5}">
                        <a16:colId xmlns:a16="http://schemas.microsoft.com/office/drawing/2014/main" val="20002"/>
                      </a:ext>
                    </a:extLst>
                  </a:gridCol>
                  <a:gridCol w="1964475">
                    <a:extLst>
                      <a:ext uri="{9D8B030D-6E8A-4147-A177-3AD203B41FA5}">
                        <a16:colId xmlns:a16="http://schemas.microsoft.com/office/drawing/2014/main" val="20003"/>
                      </a:ext>
                    </a:extLst>
                  </a:gridCol>
                </a:tblGrid>
                <a:tr h="453993">
                  <a:tc>
                    <a:txBody>
                      <a:bodyPr/>
                      <a:lstStyle/>
                      <a:p>
                        <a:pPr marL="0" lvl="0" indent="0" algn="l" rtl="0">
                          <a:spcBef>
                            <a:spcPts val="0"/>
                          </a:spcBef>
                          <a:spcAft>
                            <a:spcPts val="0"/>
                          </a:spcAft>
                          <a:buNone/>
                        </a:pPr>
                        <a:endParaRPr sz="1600" b="1" dirty="0">
                          <a:solidFill>
                            <a:schemeClr val="lt1"/>
                          </a:solidFill>
                          <a:latin typeface="Iceland"/>
                          <a:ea typeface="Iceland"/>
                          <a:cs typeface="Iceland"/>
                          <a:sym typeface="Iceland"/>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800" b="1">
                            <a:solidFill>
                              <a:schemeClr val="dk1"/>
                            </a:solidFill>
                            <a:latin typeface="Iceland"/>
                            <a:ea typeface="Iceland"/>
                            <a:cs typeface="Iceland"/>
                            <a:sym typeface="Iceland"/>
                          </a:rPr>
                          <a:t>FIRST QUARTER</a:t>
                        </a:r>
                        <a:endParaRPr sz="1800" b="1" dirty="0">
                          <a:solidFill>
                            <a:schemeClr val="dk1"/>
                          </a:solidFill>
                          <a:latin typeface="Iceland"/>
                          <a:ea typeface="Iceland"/>
                          <a:cs typeface="Iceland"/>
                          <a:sym typeface="Iceland"/>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800" b="1">
                            <a:solidFill>
                              <a:schemeClr val="dk1"/>
                            </a:solidFill>
                            <a:latin typeface="Iceland"/>
                            <a:ea typeface="Iceland"/>
                            <a:cs typeface="Iceland"/>
                            <a:sym typeface="Iceland"/>
                          </a:rPr>
                          <a:t>SECOND QUARTER</a:t>
                        </a:r>
                        <a:endParaRPr sz="1800" b="1">
                          <a:solidFill>
                            <a:schemeClr val="dk1"/>
                          </a:solidFill>
                          <a:latin typeface="Iceland"/>
                          <a:ea typeface="Iceland"/>
                          <a:cs typeface="Iceland"/>
                          <a:sym typeface="Iceland"/>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800" b="1">
                            <a:solidFill>
                              <a:schemeClr val="dk1"/>
                            </a:solidFill>
                            <a:latin typeface="Iceland"/>
                            <a:ea typeface="Iceland"/>
                            <a:cs typeface="Iceland"/>
                            <a:sym typeface="Iceland"/>
                          </a:rPr>
                          <a:t>THIRD QUARTER</a:t>
                        </a:r>
                        <a:endParaRPr sz="1800" b="1">
                          <a:solidFill>
                            <a:schemeClr val="dk1"/>
                          </a:solidFill>
                          <a:latin typeface="Iceland"/>
                          <a:ea typeface="Iceland"/>
                          <a:cs typeface="Iceland"/>
                          <a:sym typeface="Iceland"/>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834863">
                  <a:tc>
                    <a:txBody>
                      <a:bodyPr/>
                      <a:lstStyle/>
                      <a:p>
                        <a:pPr marL="0" lvl="0" indent="0" algn="l" rtl="0">
                          <a:spcBef>
                            <a:spcPts val="0"/>
                          </a:spcBef>
                          <a:spcAft>
                            <a:spcPts val="0"/>
                          </a:spcAft>
                          <a:buNone/>
                        </a:pPr>
                        <a:r>
                          <a:rPr lang="en" sz="2000" b="1">
                            <a:solidFill>
                              <a:schemeClr val="dk1"/>
                            </a:solidFill>
                            <a:latin typeface="Iceland"/>
                            <a:ea typeface="Iceland"/>
                            <a:cs typeface="Iceland"/>
                            <a:sym typeface="Iceland"/>
                          </a:rPr>
                          <a:t>KEY ACTION 1</a:t>
                        </a:r>
                        <a:endParaRPr sz="2000" b="1">
                          <a:solidFill>
                            <a:schemeClr val="dk1"/>
                          </a:solidFill>
                          <a:latin typeface="Iceland"/>
                          <a:ea typeface="Iceland"/>
                          <a:cs typeface="Iceland"/>
                          <a:sym typeface="Icelan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IN" sz="1600" b="0" i="0" u="none" strike="noStrike" cap="none" dirty="0">
                            <a:solidFill>
                              <a:schemeClr val="lt1"/>
                            </a:solidFill>
                            <a:latin typeface="Didact Gothic"/>
                            <a:sym typeface="Arial"/>
                          </a:rPr>
                          <a:t>Servlet receives request</a:t>
                        </a:r>
                        <a:endParaRPr sz="1600" b="0" i="0" u="none" strike="noStrike" cap="none"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IN" sz="1600" b="0" i="0" u="none" strike="noStrike" cap="none" dirty="0">
                            <a:solidFill>
                              <a:schemeClr val="lt1"/>
                            </a:solidFill>
                            <a:latin typeface="Didact Gothic"/>
                            <a:cs typeface="Arial"/>
                            <a:sym typeface="Arial"/>
                          </a:rPr>
                          <a:t>DAO creates a Prepared Statement </a:t>
                        </a:r>
                        <a:endParaRPr sz="1600" b="0" i="0" u="none" strike="noStrike" cap="none" dirty="0">
                          <a:solidFill>
                            <a:schemeClr val="lt1"/>
                          </a:solidFill>
                          <a:latin typeface="Didact Gothic"/>
                          <a:cs typeface="Arial"/>
                          <a:sym typeface="Aria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IN" sz="1600" b="0" i="0" u="none" strike="noStrike" cap="none" dirty="0">
                            <a:solidFill>
                              <a:schemeClr val="lt1"/>
                            </a:solidFill>
                            <a:latin typeface="Didact Gothic"/>
                            <a:cs typeface="Arial"/>
                            <a:sym typeface="Arial"/>
                          </a:rPr>
                          <a:t>DAO maps data to Java Model class </a:t>
                        </a:r>
                        <a:endParaRPr sz="1600" b="0" i="0" u="none" strike="noStrike" cap="none" dirty="0">
                          <a:solidFill>
                            <a:schemeClr val="lt1"/>
                          </a:solidFill>
                          <a:latin typeface="Didact Gothic"/>
                          <a:ea typeface="Didact Gothic"/>
                          <a:cs typeface="Arial"/>
                          <a:sym typeface="Didact Gothic"/>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057500">
                  <a:tc>
                    <a:txBody>
                      <a:bodyPr/>
                      <a:lstStyle/>
                      <a:p>
                        <a:pPr marL="0" lvl="0" indent="0" algn="l" rtl="0">
                          <a:spcBef>
                            <a:spcPts val="0"/>
                          </a:spcBef>
                          <a:spcAft>
                            <a:spcPts val="0"/>
                          </a:spcAft>
                          <a:buNone/>
                        </a:pPr>
                        <a:r>
                          <a:rPr lang="en" sz="2000" b="1">
                            <a:solidFill>
                              <a:schemeClr val="dk1"/>
                            </a:solidFill>
                            <a:latin typeface="Iceland"/>
                            <a:ea typeface="Iceland"/>
                            <a:cs typeface="Iceland"/>
                            <a:sym typeface="Iceland"/>
                          </a:rPr>
                          <a:t>KEY ACTION 2</a:t>
                        </a:r>
                        <a:endParaRPr sz="2000" b="1">
                          <a:solidFill>
                            <a:schemeClr val="dk1"/>
                          </a:solidFill>
                          <a:latin typeface="Iceland"/>
                          <a:ea typeface="Iceland"/>
                          <a:cs typeface="Iceland"/>
                          <a:sym typeface="Icelan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IN" sz="1600" b="0" i="0" u="none" strike="noStrike" cap="none" dirty="0">
                            <a:solidFill>
                              <a:schemeClr val="lt1"/>
                            </a:solidFill>
                            <a:latin typeface="Didact Gothic"/>
                            <a:cs typeface="Arial"/>
                            <a:sym typeface="Arial"/>
                          </a:rPr>
                          <a:t>Servlet calls the appropriate DAO method</a:t>
                        </a:r>
                        <a:endParaRPr sz="1600" b="0" i="0" u="none" strike="noStrike" cap="none" dirty="0">
                          <a:solidFill>
                            <a:schemeClr val="lt1"/>
                          </a:solidFill>
                          <a:latin typeface="Didact Gothic"/>
                          <a:ea typeface="Didact Gothic"/>
                          <a:cs typeface="Arial"/>
                          <a:sym typeface="Didact Gothic"/>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a:buNone/>
                        </a:pPr>
                        <a:r>
                          <a:rPr lang="en-IN" sz="1600" b="0" i="0" u="none" strike="noStrike" cap="none" dirty="0">
                            <a:solidFill>
                              <a:schemeClr val="lt1"/>
                            </a:solidFill>
                            <a:latin typeface="Didact Gothic"/>
                            <a:cs typeface="Arial"/>
                            <a:sym typeface="Arial"/>
                          </a:rPr>
                          <a:t>DAO executes SQL query Result Set returned to DAO</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a:buNone/>
                        </a:pPr>
                        <a:r>
                          <a:rPr lang="en-IN" sz="1600" b="0" i="0" u="none" strike="noStrike" cap="none" dirty="0">
                            <a:solidFill>
                              <a:schemeClr val="lt1"/>
                            </a:solidFill>
                            <a:latin typeface="Didact Gothic"/>
                            <a:cs typeface="Arial"/>
                            <a:sym typeface="Arial"/>
                          </a:rPr>
                          <a:t>DAO returns model to Servlet and forwards data to JSP</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3"/>
        <p:cNvGrpSpPr/>
        <p:nvPr/>
      </p:nvGrpSpPr>
      <p:grpSpPr>
        <a:xfrm>
          <a:off x="0" y="0"/>
          <a:ext cx="0" cy="0"/>
          <a:chOff x="0" y="0"/>
          <a:chExt cx="0" cy="0"/>
        </a:xfrm>
      </p:grpSpPr>
      <p:sp>
        <p:nvSpPr>
          <p:cNvPr id="1184" name="Google Shape;1184;p38"/>
          <p:cNvSpPr/>
          <p:nvPr/>
        </p:nvSpPr>
        <p:spPr>
          <a:xfrm>
            <a:off x="721150" y="1556137"/>
            <a:ext cx="7704000" cy="332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38"/>
          <p:cNvGrpSpPr/>
          <p:nvPr/>
        </p:nvGrpSpPr>
        <p:grpSpPr>
          <a:xfrm>
            <a:off x="719500" y="1886737"/>
            <a:ext cx="7710300" cy="1206600"/>
            <a:chOff x="719500" y="1886737"/>
            <a:chExt cx="7710300" cy="1206600"/>
          </a:xfrm>
        </p:grpSpPr>
        <p:pic>
          <p:nvPicPr>
            <p:cNvPr id="1186" name="Google Shape;1186;p38"/>
            <p:cNvPicPr preferRelativeResize="0"/>
            <p:nvPr/>
          </p:nvPicPr>
          <p:blipFill rotWithShape="1">
            <a:blip r:embed="rId3">
              <a:alphaModFix/>
            </a:blip>
            <a:srcRect t="10777" b="65690"/>
            <a:stretch/>
          </p:blipFill>
          <p:spPr>
            <a:xfrm rot="10800000" flipH="1">
              <a:off x="729225" y="1886737"/>
              <a:ext cx="7691100" cy="1206600"/>
            </a:xfrm>
            <a:prstGeom prst="round1Rect">
              <a:avLst>
                <a:gd name="adj" fmla="val 50000"/>
              </a:avLst>
            </a:prstGeom>
            <a:noFill/>
            <a:ln w="9525" cap="flat" cmpd="sng">
              <a:solidFill>
                <a:schemeClr val="lt1"/>
              </a:solidFill>
              <a:prstDash val="solid"/>
              <a:round/>
              <a:headEnd type="none" w="sm" len="sm"/>
              <a:tailEnd type="none" w="sm" len="sm"/>
            </a:ln>
          </p:spPr>
        </p:pic>
        <p:cxnSp>
          <p:nvCxnSpPr>
            <p:cNvPr id="1187" name="Google Shape;1187;p38"/>
            <p:cNvCxnSpPr/>
            <p:nvPr/>
          </p:nvCxnSpPr>
          <p:spPr>
            <a:xfrm>
              <a:off x="719500" y="2052012"/>
              <a:ext cx="7710300" cy="0"/>
            </a:xfrm>
            <a:prstGeom prst="straightConnector1">
              <a:avLst/>
            </a:prstGeom>
            <a:noFill/>
            <a:ln w="9525" cap="flat" cmpd="sng">
              <a:solidFill>
                <a:schemeClr val="lt1"/>
              </a:solidFill>
              <a:prstDash val="solid"/>
              <a:round/>
              <a:headEnd type="none" w="med" len="med"/>
              <a:tailEnd type="none" w="med" len="med"/>
            </a:ln>
          </p:spPr>
        </p:cxnSp>
        <p:grpSp>
          <p:nvGrpSpPr>
            <p:cNvPr id="1188" name="Google Shape;1188;p38"/>
            <p:cNvGrpSpPr/>
            <p:nvPr/>
          </p:nvGrpSpPr>
          <p:grpSpPr>
            <a:xfrm rot="5400000" flipH="1">
              <a:off x="6224241" y="1881856"/>
              <a:ext cx="28647" cy="177117"/>
              <a:chOff x="6038025" y="856150"/>
              <a:chExt cx="281400" cy="1739850"/>
            </a:xfrm>
          </p:grpSpPr>
          <p:sp>
            <p:nvSpPr>
              <p:cNvPr id="1189" name="Google Shape;1189;p38"/>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38"/>
            <p:cNvGrpSpPr/>
            <p:nvPr/>
          </p:nvGrpSpPr>
          <p:grpSpPr>
            <a:xfrm rot="5400000" flipH="1">
              <a:off x="3462891" y="1881856"/>
              <a:ext cx="28647" cy="177117"/>
              <a:chOff x="6038025" y="856150"/>
              <a:chExt cx="281400" cy="1739850"/>
            </a:xfrm>
          </p:grpSpPr>
          <p:sp>
            <p:nvSpPr>
              <p:cNvPr id="1194" name="Google Shape;1194;p38"/>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38"/>
            <p:cNvGrpSpPr/>
            <p:nvPr/>
          </p:nvGrpSpPr>
          <p:grpSpPr>
            <a:xfrm rot="5400000" flipH="1">
              <a:off x="985166" y="1881856"/>
              <a:ext cx="28647" cy="177117"/>
              <a:chOff x="6038025" y="856150"/>
              <a:chExt cx="281400" cy="1739850"/>
            </a:xfrm>
          </p:grpSpPr>
          <p:sp>
            <p:nvSpPr>
              <p:cNvPr id="1199" name="Google Shape;1199;p38"/>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38"/>
            <p:cNvGrpSpPr/>
            <p:nvPr/>
          </p:nvGrpSpPr>
          <p:grpSpPr>
            <a:xfrm rot="5400000" flipH="1">
              <a:off x="8132941" y="1881856"/>
              <a:ext cx="28647" cy="177117"/>
              <a:chOff x="6038025" y="856150"/>
              <a:chExt cx="281400" cy="1739850"/>
            </a:xfrm>
          </p:grpSpPr>
          <p:sp>
            <p:nvSpPr>
              <p:cNvPr id="1204" name="Google Shape;1204;p38"/>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8" name="Google Shape;1208;p38"/>
          <p:cNvSpPr/>
          <p:nvPr/>
        </p:nvSpPr>
        <p:spPr>
          <a:xfrm rot="10800000" flipH="1">
            <a:off x="719502" y="4166429"/>
            <a:ext cx="2175300" cy="39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9" name="Google Shape;1209;p38"/>
          <p:cNvSpPr/>
          <p:nvPr/>
        </p:nvSpPr>
        <p:spPr>
          <a:xfrm rot="10800000" flipH="1">
            <a:off x="3476052" y="4166429"/>
            <a:ext cx="2175300" cy="39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0" name="Google Shape;1210;p38"/>
          <p:cNvSpPr/>
          <p:nvPr/>
        </p:nvSpPr>
        <p:spPr>
          <a:xfrm rot="10800000" flipH="1">
            <a:off x="6242325" y="4166429"/>
            <a:ext cx="2175300" cy="39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11" name="Google Shape;1211;p38"/>
          <p:cNvGrpSpPr/>
          <p:nvPr/>
        </p:nvGrpSpPr>
        <p:grpSpPr>
          <a:xfrm>
            <a:off x="3082948" y="3483020"/>
            <a:ext cx="2966371" cy="848328"/>
            <a:chOff x="3082948" y="3483020"/>
            <a:chExt cx="2966371" cy="848328"/>
          </a:xfrm>
        </p:grpSpPr>
        <p:grpSp>
          <p:nvGrpSpPr>
            <p:cNvPr id="1212" name="Google Shape;1212;p38"/>
            <p:cNvGrpSpPr/>
            <p:nvPr/>
          </p:nvGrpSpPr>
          <p:grpSpPr>
            <a:xfrm>
              <a:off x="5893043" y="3483020"/>
              <a:ext cx="112719" cy="472999"/>
              <a:chOff x="8280966" y="3432128"/>
              <a:chExt cx="112719" cy="472999"/>
            </a:xfrm>
          </p:grpSpPr>
          <p:grpSp>
            <p:nvGrpSpPr>
              <p:cNvPr id="1213" name="Google Shape;1213;p38"/>
              <p:cNvGrpSpPr/>
              <p:nvPr/>
            </p:nvGrpSpPr>
            <p:grpSpPr>
              <a:xfrm>
                <a:off x="8281049" y="3432128"/>
                <a:ext cx="112635" cy="112674"/>
                <a:chOff x="1662700" y="87500"/>
                <a:chExt cx="388800" cy="388800"/>
              </a:xfrm>
            </p:grpSpPr>
            <p:cxnSp>
              <p:nvCxnSpPr>
                <p:cNvPr id="1214" name="Google Shape;1214;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15" name="Google Shape;1215;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216" name="Google Shape;1216;p38"/>
              <p:cNvGrpSpPr/>
              <p:nvPr/>
            </p:nvGrpSpPr>
            <p:grpSpPr>
              <a:xfrm>
                <a:off x="8280966" y="3612318"/>
                <a:ext cx="112607" cy="112607"/>
                <a:chOff x="3050281" y="152815"/>
                <a:chExt cx="549841" cy="549841"/>
              </a:xfrm>
            </p:grpSpPr>
            <p:grpSp>
              <p:nvGrpSpPr>
                <p:cNvPr id="1217" name="Google Shape;1217;p38"/>
                <p:cNvGrpSpPr/>
                <p:nvPr/>
              </p:nvGrpSpPr>
              <p:grpSpPr>
                <a:xfrm>
                  <a:off x="3130800" y="233350"/>
                  <a:ext cx="388800" cy="388800"/>
                  <a:chOff x="1662700" y="87500"/>
                  <a:chExt cx="388800" cy="388800"/>
                </a:xfrm>
              </p:grpSpPr>
              <p:cxnSp>
                <p:nvCxnSpPr>
                  <p:cNvPr id="1218" name="Google Shape;1218;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19" name="Google Shape;1219;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220" name="Google Shape;1220;p38"/>
                <p:cNvGrpSpPr/>
                <p:nvPr/>
              </p:nvGrpSpPr>
              <p:grpSpPr>
                <a:xfrm rot="2700000">
                  <a:off x="3130804" y="233337"/>
                  <a:ext cx="388796" cy="388796"/>
                  <a:chOff x="1662700" y="87500"/>
                  <a:chExt cx="388800" cy="388800"/>
                </a:xfrm>
              </p:grpSpPr>
              <p:cxnSp>
                <p:nvCxnSpPr>
                  <p:cNvPr id="1221" name="Google Shape;1221;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22" name="Google Shape;1222;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223" name="Google Shape;1223;p38"/>
              <p:cNvGrpSpPr/>
              <p:nvPr/>
            </p:nvGrpSpPr>
            <p:grpSpPr>
              <a:xfrm>
                <a:off x="8281049" y="3792453"/>
                <a:ext cx="112635" cy="112674"/>
                <a:chOff x="1662700" y="87500"/>
                <a:chExt cx="388800" cy="388800"/>
              </a:xfrm>
            </p:grpSpPr>
            <p:cxnSp>
              <p:nvCxnSpPr>
                <p:cNvPr id="1224" name="Google Shape;1224;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25" name="Google Shape;1225;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226" name="Google Shape;1226;p38"/>
            <p:cNvGrpSpPr/>
            <p:nvPr/>
          </p:nvGrpSpPr>
          <p:grpSpPr>
            <a:xfrm>
              <a:off x="3131880" y="3483020"/>
              <a:ext cx="112719" cy="472999"/>
              <a:chOff x="8280966" y="3432128"/>
              <a:chExt cx="112719" cy="472999"/>
            </a:xfrm>
          </p:grpSpPr>
          <p:grpSp>
            <p:nvGrpSpPr>
              <p:cNvPr id="1227" name="Google Shape;1227;p38"/>
              <p:cNvGrpSpPr/>
              <p:nvPr/>
            </p:nvGrpSpPr>
            <p:grpSpPr>
              <a:xfrm>
                <a:off x="8281049" y="3432128"/>
                <a:ext cx="112635" cy="112674"/>
                <a:chOff x="1662700" y="87500"/>
                <a:chExt cx="388800" cy="388800"/>
              </a:xfrm>
            </p:grpSpPr>
            <p:cxnSp>
              <p:nvCxnSpPr>
                <p:cNvPr id="1228" name="Google Shape;1228;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29" name="Google Shape;1229;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230" name="Google Shape;1230;p38"/>
              <p:cNvGrpSpPr/>
              <p:nvPr/>
            </p:nvGrpSpPr>
            <p:grpSpPr>
              <a:xfrm>
                <a:off x="8280966" y="3612318"/>
                <a:ext cx="112607" cy="112607"/>
                <a:chOff x="3050281" y="152815"/>
                <a:chExt cx="549841" cy="549841"/>
              </a:xfrm>
            </p:grpSpPr>
            <p:grpSp>
              <p:nvGrpSpPr>
                <p:cNvPr id="1231" name="Google Shape;1231;p38"/>
                <p:cNvGrpSpPr/>
                <p:nvPr/>
              </p:nvGrpSpPr>
              <p:grpSpPr>
                <a:xfrm>
                  <a:off x="3130800" y="233350"/>
                  <a:ext cx="388800" cy="388800"/>
                  <a:chOff x="1662700" y="87500"/>
                  <a:chExt cx="388800" cy="388800"/>
                </a:xfrm>
              </p:grpSpPr>
              <p:cxnSp>
                <p:nvCxnSpPr>
                  <p:cNvPr id="1232" name="Google Shape;1232;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33" name="Google Shape;1233;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234" name="Google Shape;1234;p38"/>
                <p:cNvGrpSpPr/>
                <p:nvPr/>
              </p:nvGrpSpPr>
              <p:grpSpPr>
                <a:xfrm rot="2700000">
                  <a:off x="3130804" y="233337"/>
                  <a:ext cx="388796" cy="388796"/>
                  <a:chOff x="1662700" y="87500"/>
                  <a:chExt cx="388800" cy="388800"/>
                </a:xfrm>
              </p:grpSpPr>
              <p:cxnSp>
                <p:nvCxnSpPr>
                  <p:cNvPr id="1235" name="Google Shape;1235;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36" name="Google Shape;1236;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237" name="Google Shape;1237;p38"/>
              <p:cNvGrpSpPr/>
              <p:nvPr/>
            </p:nvGrpSpPr>
            <p:grpSpPr>
              <a:xfrm>
                <a:off x="8281049" y="3792453"/>
                <a:ext cx="112635" cy="112674"/>
                <a:chOff x="1662700" y="87500"/>
                <a:chExt cx="388800" cy="388800"/>
              </a:xfrm>
            </p:grpSpPr>
            <p:cxnSp>
              <p:nvCxnSpPr>
                <p:cNvPr id="1238" name="Google Shape;1238;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39" name="Google Shape;1239;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sp>
          <p:nvSpPr>
            <p:cNvPr id="1240" name="Google Shape;1240;p38"/>
            <p:cNvSpPr/>
            <p:nvPr/>
          </p:nvSpPr>
          <p:spPr>
            <a:xfrm>
              <a:off x="5844360" y="4147320"/>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3082948" y="4147320"/>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38"/>
          <p:cNvGrpSpPr/>
          <p:nvPr/>
        </p:nvGrpSpPr>
        <p:grpSpPr>
          <a:xfrm>
            <a:off x="-777846" y="2338010"/>
            <a:ext cx="7211467" cy="1538106"/>
            <a:chOff x="-777846" y="2338010"/>
            <a:chExt cx="7211467" cy="1538106"/>
          </a:xfrm>
        </p:grpSpPr>
        <p:sp>
          <p:nvSpPr>
            <p:cNvPr id="1243" name="Google Shape;1243;p38"/>
            <p:cNvSpPr/>
            <p:nvPr/>
          </p:nvSpPr>
          <p:spPr>
            <a:xfrm>
              <a:off x="520799" y="28952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3282149" y="28952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6043499" y="28952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520799" y="28190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3282149" y="28190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6043499" y="28190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777846" y="2338010"/>
              <a:ext cx="1538106" cy="15381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Diagram 1">
            <a:extLst>
              <a:ext uri="{FF2B5EF4-FFF2-40B4-BE49-F238E27FC236}">
                <a16:creationId xmlns:a16="http://schemas.microsoft.com/office/drawing/2014/main" id="{DFFF02FE-F67B-2A9F-C3D6-E629874D3E01}"/>
              </a:ext>
            </a:extLst>
          </p:cNvPr>
          <p:cNvGraphicFramePr/>
          <p:nvPr>
            <p:extLst>
              <p:ext uri="{D42A27DB-BD31-4B8C-83A1-F6EECF244321}">
                <p14:modId xmlns:p14="http://schemas.microsoft.com/office/powerpoint/2010/main" val="3022829566"/>
              </p:ext>
            </p:extLst>
          </p:nvPr>
        </p:nvGraphicFramePr>
        <p:xfrm>
          <a:off x="720000" y="445025"/>
          <a:ext cx="7254679" cy="572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51" name="Google Shape;1251;p38"/>
          <p:cNvSpPr txBox="1">
            <a:spLocks noGrp="1"/>
          </p:cNvSpPr>
          <p:nvPr>
            <p:ph type="title" idx="4294967295"/>
          </p:nvPr>
        </p:nvSpPr>
        <p:spPr>
          <a:xfrm>
            <a:off x="3481160" y="4147679"/>
            <a:ext cx="2175300" cy="332700"/>
          </a:xfrm>
          <a:prstGeom prst="rect">
            <a:avLst/>
          </a:prstGeom>
        </p:spPr>
        <p:txBody>
          <a:bodyPr spcFirstLastPara="1" wrap="square" lIns="91425" tIns="91425" rIns="91425" bIns="91425" anchor="ctr" anchorCtr="0">
            <a:noAutofit/>
          </a:bodyPr>
          <a:lstStyle/>
          <a:p>
            <a:r>
              <a:rPr lang="en-US" sz="2800" dirty="0">
                <a:solidFill>
                  <a:schemeClr val="tx1"/>
                </a:solidFill>
              </a:rPr>
              <a:t>StudentDAO</a:t>
            </a:r>
            <a:endParaRPr sz="2800" dirty="0">
              <a:solidFill>
                <a:schemeClr val="tx1"/>
              </a:solidFill>
            </a:endParaRPr>
          </a:p>
        </p:txBody>
      </p:sp>
      <p:sp>
        <p:nvSpPr>
          <p:cNvPr id="1252" name="Google Shape;1252;p38"/>
          <p:cNvSpPr txBox="1">
            <a:spLocks noGrp="1"/>
          </p:cNvSpPr>
          <p:nvPr>
            <p:ph type="subTitle" idx="4294967295"/>
          </p:nvPr>
        </p:nvSpPr>
        <p:spPr>
          <a:xfrm>
            <a:off x="3481163" y="3265944"/>
            <a:ext cx="2175300" cy="90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127000" indent="0">
              <a:buNone/>
            </a:pPr>
            <a:r>
              <a:rPr lang="en-US" sz="1200" dirty="0">
                <a:solidFill>
                  <a:schemeClr val="bg1"/>
                </a:solidFill>
              </a:rPr>
              <a:t>Facilitates fetching attendance, marks, and assignment details for students.</a:t>
            </a:r>
            <a:endParaRPr lang="en-IN" sz="1200" dirty="0">
              <a:solidFill>
                <a:schemeClr val="bg1"/>
              </a:solidFill>
            </a:endParaRPr>
          </a:p>
        </p:txBody>
      </p:sp>
      <p:sp>
        <p:nvSpPr>
          <p:cNvPr id="1253" name="Google Shape;1253;p38"/>
          <p:cNvSpPr txBox="1">
            <a:spLocks noGrp="1"/>
          </p:cNvSpPr>
          <p:nvPr>
            <p:ph type="title" idx="4294967295"/>
          </p:nvPr>
        </p:nvSpPr>
        <p:spPr>
          <a:xfrm>
            <a:off x="6242324" y="4147679"/>
            <a:ext cx="2175300" cy="332700"/>
          </a:xfrm>
          <a:prstGeom prst="rect">
            <a:avLst/>
          </a:prstGeom>
        </p:spPr>
        <p:txBody>
          <a:bodyPr spcFirstLastPara="1" wrap="square" lIns="91425" tIns="91425" rIns="91425" bIns="91425" anchor="ctr" anchorCtr="0">
            <a:noAutofit/>
          </a:bodyPr>
          <a:lstStyle/>
          <a:p>
            <a:pPr lvl="0"/>
            <a:r>
              <a:rPr lang="en-US" sz="2800" dirty="0" err="1">
                <a:solidFill>
                  <a:schemeClr val="tx1"/>
                </a:solidFill>
              </a:rPr>
              <a:t>FacultyDAO</a:t>
            </a:r>
            <a:endParaRPr sz="2800" dirty="0">
              <a:solidFill>
                <a:schemeClr val="tx1"/>
              </a:solidFill>
            </a:endParaRPr>
          </a:p>
        </p:txBody>
      </p:sp>
      <p:sp>
        <p:nvSpPr>
          <p:cNvPr id="1254" name="Google Shape;1254;p38"/>
          <p:cNvSpPr txBox="1">
            <a:spLocks noGrp="1"/>
          </p:cNvSpPr>
          <p:nvPr>
            <p:ph type="subTitle" idx="4294967295"/>
          </p:nvPr>
        </p:nvSpPr>
        <p:spPr>
          <a:xfrm>
            <a:off x="6242326" y="3265944"/>
            <a:ext cx="2175300" cy="90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127000" indent="0">
              <a:buNone/>
            </a:pPr>
            <a:r>
              <a:rPr lang="en-US" sz="1200" dirty="0">
                <a:solidFill>
                  <a:schemeClr val="bg1"/>
                </a:solidFill>
              </a:rPr>
              <a:t>Handles attendance, marks, and assignment submissions.</a:t>
            </a:r>
            <a:endParaRPr lang="en-IN" sz="1200" dirty="0">
              <a:solidFill>
                <a:schemeClr val="bg1"/>
              </a:solidFill>
            </a:endParaRPr>
          </a:p>
        </p:txBody>
      </p:sp>
      <p:sp>
        <p:nvSpPr>
          <p:cNvPr id="1255" name="Google Shape;1255;p38"/>
          <p:cNvSpPr txBox="1">
            <a:spLocks noGrp="1"/>
          </p:cNvSpPr>
          <p:nvPr>
            <p:ph type="title" idx="4294967295"/>
          </p:nvPr>
        </p:nvSpPr>
        <p:spPr>
          <a:xfrm>
            <a:off x="719995" y="4147679"/>
            <a:ext cx="2175300" cy="332700"/>
          </a:xfrm>
          <a:prstGeom prst="rect">
            <a:avLst/>
          </a:prstGeom>
        </p:spPr>
        <p:txBody>
          <a:bodyPr spcFirstLastPara="1" wrap="square" lIns="91425" tIns="91425" rIns="91425" bIns="91425" anchor="ctr" anchorCtr="0">
            <a:noAutofit/>
          </a:bodyPr>
          <a:lstStyle/>
          <a:p>
            <a:pPr lvl="0"/>
            <a:r>
              <a:rPr lang="en-US" sz="2800" dirty="0" err="1">
                <a:solidFill>
                  <a:schemeClr val="tx1"/>
                </a:solidFill>
                <a:sym typeface="Arial"/>
              </a:rPr>
              <a:t>AdminDAO</a:t>
            </a:r>
            <a:endParaRPr sz="2800" dirty="0">
              <a:solidFill>
                <a:schemeClr val="tx1"/>
              </a:solidFill>
            </a:endParaRPr>
          </a:p>
        </p:txBody>
      </p:sp>
      <p:sp>
        <p:nvSpPr>
          <p:cNvPr id="1256" name="Google Shape;1256;p38"/>
          <p:cNvSpPr txBox="1">
            <a:spLocks noGrp="1"/>
          </p:cNvSpPr>
          <p:nvPr>
            <p:ph type="subTitle" idx="4294967295"/>
          </p:nvPr>
        </p:nvSpPr>
        <p:spPr>
          <a:xfrm>
            <a:off x="720000" y="3265944"/>
            <a:ext cx="2175300" cy="90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127000" indent="0">
              <a:buNone/>
            </a:pPr>
            <a:r>
              <a:rPr lang="en-US" sz="1200" dirty="0">
                <a:solidFill>
                  <a:schemeClr val="bg1"/>
                </a:solidFill>
              </a:rPr>
              <a:t>Manages faculty, </a:t>
            </a:r>
          </a:p>
          <a:p>
            <a:pPr marL="127000" indent="0">
              <a:buNone/>
            </a:pPr>
            <a:r>
              <a:rPr lang="en-US" sz="1200" dirty="0">
                <a:solidFill>
                  <a:schemeClr val="bg1"/>
                </a:solidFill>
              </a:rPr>
              <a:t>student, and notice data.</a:t>
            </a:r>
            <a:endParaRPr lang="en-IN" sz="1200" dirty="0">
              <a:solidFill>
                <a:schemeClr val="bg1"/>
              </a:solidFill>
            </a:endParaRPr>
          </a:p>
        </p:txBody>
      </p:sp>
      <p:sp>
        <p:nvSpPr>
          <p:cNvPr id="1257" name="Google Shape;1257;p38"/>
          <p:cNvSpPr txBox="1"/>
          <p:nvPr/>
        </p:nvSpPr>
        <p:spPr>
          <a:xfrm>
            <a:off x="0" y="1556137"/>
            <a:ext cx="8453640" cy="312000"/>
          </a:xfrm>
          <a:prstGeom prst="rect">
            <a:avLst/>
          </a:prstGeom>
          <a:noFill/>
          <a:ln>
            <a:noFill/>
          </a:ln>
        </p:spPr>
        <p:txBody>
          <a:bodyPr spcFirstLastPara="1" wrap="square" lIns="91425" tIns="91425" rIns="91425" bIns="91425" anchor="ctr" anchorCtr="0">
            <a:noAutofit/>
          </a:bodyPr>
          <a:lstStyle/>
          <a:p>
            <a:pPr algn="r"/>
            <a:r>
              <a:rPr lang="en-US" b="1" dirty="0">
                <a:solidFill>
                  <a:schemeClr val="lt1"/>
                </a:solidFill>
                <a:latin typeface="Iceland"/>
              </a:rPr>
              <a:t>The DAO layer abstracts database operations, providing separation of concerns and enhancing maintainability.</a:t>
            </a:r>
            <a:endParaRPr lang="en-IN" b="1" dirty="0">
              <a:solidFill>
                <a:schemeClr val="lt1"/>
              </a:solidFill>
              <a:latin typeface="Iceland"/>
            </a:endParaRPr>
          </a:p>
        </p:txBody>
      </p:sp>
      <p:grpSp>
        <p:nvGrpSpPr>
          <p:cNvPr id="1258" name="Google Shape;1258;p38"/>
          <p:cNvGrpSpPr/>
          <p:nvPr/>
        </p:nvGrpSpPr>
        <p:grpSpPr>
          <a:xfrm>
            <a:off x="4522831" y="186644"/>
            <a:ext cx="4468745" cy="978659"/>
            <a:chOff x="4522831" y="818644"/>
            <a:chExt cx="4468745" cy="978659"/>
          </a:xfrm>
        </p:grpSpPr>
        <p:grpSp>
          <p:nvGrpSpPr>
            <p:cNvPr id="1259" name="Google Shape;1259;p38"/>
            <p:cNvGrpSpPr/>
            <p:nvPr/>
          </p:nvGrpSpPr>
          <p:grpSpPr>
            <a:xfrm rot="5400000">
              <a:off x="6692516" y="-878615"/>
              <a:ext cx="534724" cy="4041181"/>
              <a:chOff x="291701" y="600825"/>
              <a:chExt cx="534724" cy="2841300"/>
            </a:xfrm>
          </p:grpSpPr>
          <p:cxnSp>
            <p:nvCxnSpPr>
              <p:cNvPr id="1260" name="Google Shape;1260;p38"/>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1261" name="Google Shape;1261;p38"/>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1262" name="Google Shape;1262;p38"/>
            <p:cNvGrpSpPr/>
            <p:nvPr/>
          </p:nvGrpSpPr>
          <p:grpSpPr>
            <a:xfrm rot="5400000">
              <a:off x="4702972" y="638504"/>
              <a:ext cx="112719" cy="472999"/>
              <a:chOff x="8280966" y="3432128"/>
              <a:chExt cx="112719" cy="472999"/>
            </a:xfrm>
          </p:grpSpPr>
          <p:grpSp>
            <p:nvGrpSpPr>
              <p:cNvPr id="1263" name="Google Shape;1263;p38"/>
              <p:cNvGrpSpPr/>
              <p:nvPr/>
            </p:nvGrpSpPr>
            <p:grpSpPr>
              <a:xfrm>
                <a:off x="8281049" y="3432128"/>
                <a:ext cx="112635" cy="112674"/>
                <a:chOff x="1662700" y="87500"/>
                <a:chExt cx="388800" cy="388800"/>
              </a:xfrm>
            </p:grpSpPr>
            <p:cxnSp>
              <p:nvCxnSpPr>
                <p:cNvPr id="1264" name="Google Shape;1264;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266" name="Google Shape;1266;p38"/>
              <p:cNvGrpSpPr/>
              <p:nvPr/>
            </p:nvGrpSpPr>
            <p:grpSpPr>
              <a:xfrm>
                <a:off x="8280966" y="3612318"/>
                <a:ext cx="112607" cy="112607"/>
                <a:chOff x="3050281" y="152815"/>
                <a:chExt cx="549841" cy="549841"/>
              </a:xfrm>
            </p:grpSpPr>
            <p:grpSp>
              <p:nvGrpSpPr>
                <p:cNvPr id="1267" name="Google Shape;1267;p38"/>
                <p:cNvGrpSpPr/>
                <p:nvPr/>
              </p:nvGrpSpPr>
              <p:grpSpPr>
                <a:xfrm>
                  <a:off x="3130800" y="233350"/>
                  <a:ext cx="388800" cy="388800"/>
                  <a:chOff x="1662700" y="87500"/>
                  <a:chExt cx="388800" cy="388800"/>
                </a:xfrm>
              </p:grpSpPr>
              <p:cxnSp>
                <p:nvCxnSpPr>
                  <p:cNvPr id="1268" name="Google Shape;1268;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270" name="Google Shape;1270;p38"/>
                <p:cNvGrpSpPr/>
                <p:nvPr/>
              </p:nvGrpSpPr>
              <p:grpSpPr>
                <a:xfrm rot="2700000">
                  <a:off x="3130804" y="233337"/>
                  <a:ext cx="388796" cy="388796"/>
                  <a:chOff x="1662700" y="87500"/>
                  <a:chExt cx="388800" cy="388800"/>
                </a:xfrm>
              </p:grpSpPr>
              <p:cxnSp>
                <p:nvCxnSpPr>
                  <p:cNvPr id="1271" name="Google Shape;1271;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273" name="Google Shape;1273;p38"/>
              <p:cNvGrpSpPr/>
              <p:nvPr/>
            </p:nvGrpSpPr>
            <p:grpSpPr>
              <a:xfrm>
                <a:off x="8281049" y="3792453"/>
                <a:ext cx="112635" cy="112674"/>
                <a:chOff x="1662700" y="87500"/>
                <a:chExt cx="388800" cy="388800"/>
              </a:xfrm>
            </p:grpSpPr>
            <p:cxnSp>
              <p:nvCxnSpPr>
                <p:cNvPr id="1274" name="Google Shape;1274;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75" name="Google Shape;1275;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276" name="Google Shape;1276;p38"/>
            <p:cNvGrpSpPr/>
            <p:nvPr/>
          </p:nvGrpSpPr>
          <p:grpSpPr>
            <a:xfrm>
              <a:off x="8878858" y="1324304"/>
              <a:ext cx="112719" cy="472999"/>
              <a:chOff x="8280966" y="3432128"/>
              <a:chExt cx="112719" cy="472999"/>
            </a:xfrm>
          </p:grpSpPr>
          <p:grpSp>
            <p:nvGrpSpPr>
              <p:cNvPr id="1277" name="Google Shape;1277;p38"/>
              <p:cNvGrpSpPr/>
              <p:nvPr/>
            </p:nvGrpSpPr>
            <p:grpSpPr>
              <a:xfrm>
                <a:off x="8281049" y="3432128"/>
                <a:ext cx="112635" cy="112674"/>
                <a:chOff x="1662700" y="87500"/>
                <a:chExt cx="388800" cy="388800"/>
              </a:xfrm>
            </p:grpSpPr>
            <p:cxnSp>
              <p:nvCxnSpPr>
                <p:cNvPr id="1278" name="Google Shape;1278;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79" name="Google Shape;1279;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280" name="Google Shape;1280;p38"/>
              <p:cNvGrpSpPr/>
              <p:nvPr/>
            </p:nvGrpSpPr>
            <p:grpSpPr>
              <a:xfrm>
                <a:off x="8280966" y="3612318"/>
                <a:ext cx="112607" cy="112607"/>
                <a:chOff x="3050281" y="152815"/>
                <a:chExt cx="549841" cy="549841"/>
              </a:xfrm>
            </p:grpSpPr>
            <p:grpSp>
              <p:nvGrpSpPr>
                <p:cNvPr id="1281" name="Google Shape;1281;p38"/>
                <p:cNvGrpSpPr/>
                <p:nvPr/>
              </p:nvGrpSpPr>
              <p:grpSpPr>
                <a:xfrm>
                  <a:off x="3130800" y="233350"/>
                  <a:ext cx="388800" cy="388800"/>
                  <a:chOff x="1662700" y="87500"/>
                  <a:chExt cx="388800" cy="388800"/>
                </a:xfrm>
              </p:grpSpPr>
              <p:cxnSp>
                <p:nvCxnSpPr>
                  <p:cNvPr id="1282" name="Google Shape;1282;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83" name="Google Shape;1283;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284" name="Google Shape;1284;p38"/>
                <p:cNvGrpSpPr/>
                <p:nvPr/>
              </p:nvGrpSpPr>
              <p:grpSpPr>
                <a:xfrm rot="2700000">
                  <a:off x="3130804" y="233337"/>
                  <a:ext cx="388796" cy="388796"/>
                  <a:chOff x="1662700" y="87500"/>
                  <a:chExt cx="388800" cy="388800"/>
                </a:xfrm>
              </p:grpSpPr>
              <p:cxnSp>
                <p:nvCxnSpPr>
                  <p:cNvPr id="1285" name="Google Shape;1285;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86" name="Google Shape;1286;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287" name="Google Shape;1287;p38"/>
              <p:cNvGrpSpPr/>
              <p:nvPr/>
            </p:nvGrpSpPr>
            <p:grpSpPr>
              <a:xfrm>
                <a:off x="8281049" y="3792453"/>
                <a:ext cx="112635" cy="112674"/>
                <a:chOff x="1662700" y="87500"/>
                <a:chExt cx="388800" cy="388800"/>
              </a:xfrm>
            </p:grpSpPr>
            <p:cxnSp>
              <p:nvCxnSpPr>
                <p:cNvPr id="1288" name="Google Shape;1288;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289" name="Google Shape;1289;p38"/>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grpSp>
        <p:nvGrpSpPr>
          <p:cNvPr id="1315" name="Google Shape;1315;p40"/>
          <p:cNvGrpSpPr/>
          <p:nvPr/>
        </p:nvGrpSpPr>
        <p:grpSpPr>
          <a:xfrm>
            <a:off x="4581650" y="539575"/>
            <a:ext cx="3846301" cy="4064700"/>
            <a:chOff x="4581650" y="539575"/>
            <a:chExt cx="3846301" cy="4064700"/>
          </a:xfrm>
        </p:grpSpPr>
        <p:sp>
          <p:nvSpPr>
            <p:cNvPr id="1316" name="Google Shape;1316;p40"/>
            <p:cNvSpPr/>
            <p:nvPr/>
          </p:nvSpPr>
          <p:spPr>
            <a:xfrm>
              <a:off x="4583800" y="539575"/>
              <a:ext cx="3840600" cy="4064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a:off x="4581700" y="3169500"/>
              <a:ext cx="3840600" cy="1434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flipH="1">
              <a:off x="4587351" y="2410500"/>
              <a:ext cx="3840600" cy="7590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19" name="Google Shape;1319;p40"/>
            <p:cNvSpPr/>
            <p:nvPr/>
          </p:nvSpPr>
          <p:spPr>
            <a:xfrm>
              <a:off x="4581650" y="781075"/>
              <a:ext cx="3840600" cy="16239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0" name="Google Shape;1320;p40"/>
            <p:cNvSpPr/>
            <p:nvPr/>
          </p:nvSpPr>
          <p:spPr>
            <a:xfrm flipH="1">
              <a:off x="4581650" y="539575"/>
              <a:ext cx="3840600" cy="2415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Diagram 1">
            <a:extLst>
              <a:ext uri="{FF2B5EF4-FFF2-40B4-BE49-F238E27FC236}">
                <a16:creationId xmlns:a16="http://schemas.microsoft.com/office/drawing/2014/main" id="{0FF1245D-E782-F2F7-248E-A608942F2B32}"/>
              </a:ext>
            </a:extLst>
          </p:cNvPr>
          <p:cNvGraphicFramePr/>
          <p:nvPr>
            <p:extLst>
              <p:ext uri="{D42A27DB-BD31-4B8C-83A1-F6EECF244321}">
                <p14:modId xmlns:p14="http://schemas.microsoft.com/office/powerpoint/2010/main" val="2492492868"/>
              </p:ext>
            </p:extLst>
          </p:nvPr>
        </p:nvGraphicFramePr>
        <p:xfrm>
          <a:off x="625281" y="227475"/>
          <a:ext cx="3620100" cy="1365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22" name="Google Shape;1322;p40"/>
          <p:cNvSpPr txBox="1">
            <a:spLocks noGrp="1"/>
          </p:cNvSpPr>
          <p:nvPr>
            <p:ph type="body" idx="1"/>
          </p:nvPr>
        </p:nvSpPr>
        <p:spPr>
          <a:xfrm>
            <a:off x="161235" y="1680850"/>
            <a:ext cx="4175743" cy="2931900"/>
          </a:xfrm>
          <a:prstGeom prst="rect">
            <a:avLst/>
          </a:prstGeom>
          <a:solidFill>
            <a:schemeClr val="accent6">
              <a:lumMod val="50000"/>
            </a:schemeClr>
          </a:solidFill>
        </p:spPr>
        <p:txBody>
          <a:bodyPr spcFirstLastPara="1" wrap="square" lIns="91425" tIns="91425" rIns="91425" bIns="91425" anchor="ctr" anchorCtr="0">
            <a:noAutofit/>
          </a:bodyPr>
          <a:lstStyle/>
          <a:p>
            <a:pPr>
              <a:buNone/>
            </a:pPr>
            <a:r>
              <a:rPr lang="en-US" sz="1200" dirty="0"/>
              <a:t>         Servlets act as the backbone of CampusSync.</a:t>
            </a:r>
            <a:br>
              <a:rPr lang="en-US" sz="1200" dirty="0"/>
            </a:br>
            <a:r>
              <a:rPr lang="en-US" sz="1200" dirty="0"/>
              <a:t>They handle all incoming user requests, process business logic, communicate with the database, and send responses to the JSP pages.</a:t>
            </a:r>
          </a:p>
          <a:p>
            <a:pPr>
              <a:buNone/>
            </a:pPr>
            <a:r>
              <a:rPr lang="en-US" sz="2800" b="1" dirty="0">
                <a:latin typeface="Iceland"/>
                <a:sym typeface="Iceland"/>
              </a:rPr>
              <a:t>    A SERVLET PERFORMS:</a:t>
            </a:r>
          </a:p>
          <a:p>
            <a:pPr>
              <a:buFont typeface="Arial" panose="020B0604020202020204" pitchFamily="34" charset="0"/>
              <a:buChar char="•"/>
            </a:pPr>
            <a:r>
              <a:rPr lang="en-US" sz="1200" dirty="0"/>
              <a:t>Request handling (GET/POST)</a:t>
            </a:r>
          </a:p>
          <a:p>
            <a:pPr>
              <a:buFont typeface="Arial" panose="020B0604020202020204" pitchFamily="34" charset="0"/>
              <a:buChar char="•"/>
            </a:pPr>
            <a:r>
              <a:rPr lang="en-US" sz="1200" dirty="0"/>
              <a:t>Input validation</a:t>
            </a:r>
          </a:p>
          <a:p>
            <a:pPr>
              <a:buFont typeface="Arial" panose="020B0604020202020204" pitchFamily="34" charset="0"/>
              <a:buChar char="•"/>
            </a:pPr>
            <a:r>
              <a:rPr lang="en-US" sz="1200" dirty="0"/>
              <a:t>Role-based functionalities</a:t>
            </a:r>
          </a:p>
          <a:p>
            <a:pPr>
              <a:buFont typeface="Arial" panose="020B0604020202020204" pitchFamily="34" charset="0"/>
              <a:buChar char="•"/>
            </a:pPr>
            <a:r>
              <a:rPr lang="en-US" sz="1200" dirty="0"/>
              <a:t>Database interaction via DAO</a:t>
            </a:r>
          </a:p>
          <a:p>
            <a:pPr>
              <a:buFont typeface="Arial" panose="020B0604020202020204" pitchFamily="34" charset="0"/>
              <a:buChar char="•"/>
            </a:pPr>
            <a:r>
              <a:rPr lang="en-US" sz="1200" dirty="0"/>
              <a:t>Session management</a:t>
            </a:r>
          </a:p>
          <a:p>
            <a:pPr>
              <a:buFont typeface="Arial" panose="020B0604020202020204" pitchFamily="34" charset="0"/>
              <a:buChar char="•"/>
            </a:pPr>
            <a:r>
              <a:rPr lang="en-US" sz="1200" dirty="0"/>
              <a:t>Forwarding results to JSP</a:t>
            </a:r>
          </a:p>
          <a:p>
            <a:pPr>
              <a:buNone/>
            </a:pPr>
            <a:r>
              <a:rPr lang="en-US" sz="1200" dirty="0"/>
              <a:t>         This makes Servlets the controller layer of the MVC architecture.</a:t>
            </a:r>
          </a:p>
        </p:txBody>
      </p:sp>
      <p:sp>
        <p:nvSpPr>
          <p:cNvPr id="1323" name="Google Shape;1323;p40"/>
          <p:cNvSpPr/>
          <p:nvPr/>
        </p:nvSpPr>
        <p:spPr>
          <a:xfrm>
            <a:off x="4577712" y="2885037"/>
            <a:ext cx="558382" cy="558382"/>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40"/>
          <p:cNvGrpSpPr/>
          <p:nvPr/>
        </p:nvGrpSpPr>
        <p:grpSpPr>
          <a:xfrm>
            <a:off x="8142062" y="4133929"/>
            <a:ext cx="558382" cy="749365"/>
            <a:chOff x="8142062" y="4133929"/>
            <a:chExt cx="558382" cy="749365"/>
          </a:xfrm>
        </p:grpSpPr>
        <p:sp>
          <p:nvSpPr>
            <p:cNvPr id="1325" name="Google Shape;1325;p40"/>
            <p:cNvSpPr/>
            <p:nvPr/>
          </p:nvSpPr>
          <p:spPr>
            <a:xfrm>
              <a:off x="8318773" y="4133929"/>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8142062" y="4324912"/>
              <a:ext cx="558382" cy="558382"/>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40"/>
          <p:cNvGrpSpPr/>
          <p:nvPr/>
        </p:nvGrpSpPr>
        <p:grpSpPr>
          <a:xfrm>
            <a:off x="4690230" y="539549"/>
            <a:ext cx="907479" cy="241527"/>
            <a:chOff x="6152250" y="2980100"/>
            <a:chExt cx="281450" cy="146700"/>
          </a:xfrm>
        </p:grpSpPr>
        <p:cxnSp>
          <p:nvCxnSpPr>
            <p:cNvPr id="1328" name="Google Shape;1328;p40"/>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p:cNvGrpSpPr/>
          <p:nvPr/>
        </p:nvGrpSpPr>
        <p:grpSpPr>
          <a:xfrm>
            <a:off x="7132928" y="603919"/>
            <a:ext cx="1185836" cy="112719"/>
            <a:chOff x="7132928" y="603919"/>
            <a:chExt cx="1185836" cy="112719"/>
          </a:xfrm>
        </p:grpSpPr>
        <p:grpSp>
          <p:nvGrpSpPr>
            <p:cNvPr id="1336" name="Google Shape;1336;p40"/>
            <p:cNvGrpSpPr/>
            <p:nvPr/>
          </p:nvGrpSpPr>
          <p:grpSpPr>
            <a:xfrm rot="5400000">
              <a:off x="8025905" y="423779"/>
              <a:ext cx="112719" cy="472999"/>
              <a:chOff x="8280966" y="3432128"/>
              <a:chExt cx="112719" cy="472999"/>
            </a:xfrm>
          </p:grpSpPr>
          <p:grpSp>
            <p:nvGrpSpPr>
              <p:cNvPr id="1337" name="Google Shape;1337;p40"/>
              <p:cNvGrpSpPr/>
              <p:nvPr/>
            </p:nvGrpSpPr>
            <p:grpSpPr>
              <a:xfrm>
                <a:off x="8281049" y="3432128"/>
                <a:ext cx="112635" cy="112674"/>
                <a:chOff x="1662700" y="87500"/>
                <a:chExt cx="388800" cy="388800"/>
              </a:xfrm>
            </p:grpSpPr>
            <p:cxnSp>
              <p:nvCxnSpPr>
                <p:cNvPr id="1338" name="Google Shape;1338;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p:cNvGrpSpPr/>
              <p:nvPr/>
            </p:nvGrpSpPr>
            <p:grpSpPr>
              <a:xfrm>
                <a:off x="8280966" y="3612318"/>
                <a:ext cx="112607" cy="112607"/>
                <a:chOff x="3050281" y="152815"/>
                <a:chExt cx="549841" cy="549841"/>
              </a:xfrm>
            </p:grpSpPr>
            <p:grpSp>
              <p:nvGrpSpPr>
                <p:cNvPr id="1341" name="Google Shape;1341;p40"/>
                <p:cNvGrpSpPr/>
                <p:nvPr/>
              </p:nvGrpSpPr>
              <p:grpSpPr>
                <a:xfrm>
                  <a:off x="3130800" y="233350"/>
                  <a:ext cx="388800" cy="388800"/>
                  <a:chOff x="1662700" y="87500"/>
                  <a:chExt cx="388800" cy="388800"/>
                </a:xfrm>
              </p:grpSpPr>
              <p:cxnSp>
                <p:nvCxnSpPr>
                  <p:cNvPr id="1342" name="Google Shape;1342;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p:cNvGrpSpPr/>
                <p:nvPr/>
              </p:nvGrpSpPr>
              <p:grpSpPr>
                <a:xfrm rot="2700000">
                  <a:off x="3130804" y="233337"/>
                  <a:ext cx="388796" cy="388796"/>
                  <a:chOff x="1662700" y="87500"/>
                  <a:chExt cx="388800" cy="388800"/>
                </a:xfrm>
              </p:grpSpPr>
              <p:cxnSp>
                <p:nvCxnSpPr>
                  <p:cNvPr id="1345" name="Google Shape;1345;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p:cNvGrpSpPr/>
              <p:nvPr/>
            </p:nvGrpSpPr>
            <p:grpSpPr>
              <a:xfrm>
                <a:off x="8281049" y="3792453"/>
                <a:ext cx="112635" cy="112674"/>
                <a:chOff x="1662700" y="87500"/>
                <a:chExt cx="388800" cy="388800"/>
              </a:xfrm>
            </p:grpSpPr>
            <p:cxnSp>
              <p:nvCxnSpPr>
                <p:cNvPr id="1348" name="Google Shape;1348;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p:cNvGrpSpPr/>
            <p:nvPr/>
          </p:nvGrpSpPr>
          <p:grpSpPr>
            <a:xfrm rot="5400000" flipH="1">
              <a:off x="7316182" y="441677"/>
              <a:ext cx="70716" cy="437224"/>
              <a:chOff x="6038025" y="856150"/>
              <a:chExt cx="281400" cy="1739850"/>
            </a:xfrm>
          </p:grpSpPr>
          <p:sp>
            <p:nvSpPr>
              <p:cNvPr id="1351" name="Google Shape;1351;p40"/>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0"/>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355" name="Google Shape;1355;p40"/>
          <p:cNvCxnSpPr>
            <a:stCxn id="1320" idx="0"/>
            <a:endCxn id="1317" idx="2"/>
          </p:cNvCxnSpPr>
          <p:nvPr/>
        </p:nvCxnSpPr>
        <p:spPr>
          <a:xfrm>
            <a:off x="6501950" y="539575"/>
            <a:ext cx="0" cy="4064400"/>
          </a:xfrm>
          <a:prstGeom prst="straightConnector1">
            <a:avLst/>
          </a:prstGeom>
          <a:noFill/>
          <a:ln w="9525" cap="flat" cmpd="sng">
            <a:solidFill>
              <a:schemeClr val="lt1"/>
            </a:solidFill>
            <a:prstDash val="solid"/>
            <a:round/>
            <a:headEnd type="none" w="med" len="med"/>
            <a:tailEnd type="none" w="med" len="med"/>
          </a:ln>
        </p:spPr>
      </p:cxnSp>
      <p:grpSp>
        <p:nvGrpSpPr>
          <p:cNvPr id="1356" name="Google Shape;1356;p40"/>
          <p:cNvGrpSpPr/>
          <p:nvPr/>
        </p:nvGrpSpPr>
        <p:grpSpPr>
          <a:xfrm>
            <a:off x="4583800" y="2404975"/>
            <a:ext cx="3843300" cy="2207775"/>
            <a:chOff x="4583800" y="2404975"/>
            <a:chExt cx="3843300" cy="2207775"/>
          </a:xfrm>
        </p:grpSpPr>
        <p:cxnSp>
          <p:nvCxnSpPr>
            <p:cNvPr id="1357" name="Google Shape;1357;p40"/>
            <p:cNvCxnSpPr/>
            <p:nvPr/>
          </p:nvCxnSpPr>
          <p:spPr>
            <a:xfrm rot="10800000" flipH="1">
              <a:off x="4583800" y="3172450"/>
              <a:ext cx="3843300" cy="1440300"/>
            </a:xfrm>
            <a:prstGeom prst="straightConnector1">
              <a:avLst/>
            </a:prstGeom>
            <a:noFill/>
            <a:ln w="9525" cap="flat" cmpd="sng">
              <a:solidFill>
                <a:schemeClr val="lt1"/>
              </a:solidFill>
              <a:prstDash val="solid"/>
              <a:round/>
              <a:headEnd type="none" w="med" len="med"/>
              <a:tailEnd type="none" w="med" len="med"/>
            </a:ln>
          </p:spPr>
        </p:cxnSp>
        <p:cxnSp>
          <p:nvCxnSpPr>
            <p:cNvPr id="1358" name="Google Shape;1358;p40"/>
            <p:cNvCxnSpPr>
              <a:endCxn id="1319" idx="2"/>
            </p:cNvCxnSpPr>
            <p:nvPr/>
          </p:nvCxnSpPr>
          <p:spPr>
            <a:xfrm rot="10800000">
              <a:off x="6501950" y="2404975"/>
              <a:ext cx="1922700" cy="769800"/>
            </a:xfrm>
            <a:prstGeom prst="straightConnector1">
              <a:avLst/>
            </a:prstGeom>
            <a:noFill/>
            <a:ln w="9525" cap="flat" cmpd="sng">
              <a:solidFill>
                <a:schemeClr val="dk2"/>
              </a:solidFill>
              <a:prstDash val="solid"/>
              <a:round/>
              <a:headEnd type="none" w="med" len="med"/>
              <a:tailEnd type="none" w="med" len="med"/>
            </a:ln>
          </p:spPr>
        </p:cxnSp>
      </p:grpSp>
      <p:pic>
        <p:nvPicPr>
          <p:cNvPr id="1359" name="Google Shape;1359;p40"/>
          <p:cNvPicPr preferRelativeResize="0"/>
          <p:nvPr/>
        </p:nvPicPr>
        <p:blipFill rotWithShape="1">
          <a:blip r:embed="rId8">
            <a:alphaModFix/>
          </a:blip>
          <a:srcRect l="27213" t="10733" r="34916" b="45400"/>
          <a:stretch/>
        </p:blipFill>
        <p:spPr>
          <a:xfrm rot="10800000" flipH="1">
            <a:off x="4585125" y="791275"/>
            <a:ext cx="1906800" cy="1472400"/>
          </a:xfrm>
          <a:prstGeom prst="round1Rect">
            <a:avLst>
              <a:gd name="adj" fmla="val 0"/>
            </a:avLst>
          </a:prstGeom>
          <a:noFill/>
          <a:ln w="9525" cap="flat" cmpd="sng">
            <a:solidFill>
              <a:schemeClr val="lt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grpSp>
        <p:nvGrpSpPr>
          <p:cNvPr id="2075" name="Google Shape;2075;p52"/>
          <p:cNvGrpSpPr/>
          <p:nvPr/>
        </p:nvGrpSpPr>
        <p:grpSpPr>
          <a:xfrm>
            <a:off x="3375593" y="1775538"/>
            <a:ext cx="540300" cy="999482"/>
            <a:chOff x="3375593" y="1775538"/>
            <a:chExt cx="540300" cy="999482"/>
          </a:xfrm>
        </p:grpSpPr>
        <p:grpSp>
          <p:nvGrpSpPr>
            <p:cNvPr id="2076" name="Google Shape;2076;p52"/>
            <p:cNvGrpSpPr/>
            <p:nvPr/>
          </p:nvGrpSpPr>
          <p:grpSpPr>
            <a:xfrm>
              <a:off x="3375593" y="1775538"/>
              <a:ext cx="540300" cy="814589"/>
              <a:chOff x="3375593" y="1571146"/>
              <a:chExt cx="540300" cy="814589"/>
            </a:xfrm>
          </p:grpSpPr>
          <p:sp>
            <p:nvSpPr>
              <p:cNvPr id="2077" name="Google Shape;2077;p52"/>
              <p:cNvSpPr/>
              <p:nvPr/>
            </p:nvSpPr>
            <p:spPr>
              <a:xfrm>
                <a:off x="3400398" y="189504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2"/>
              <p:cNvSpPr/>
              <p:nvPr/>
            </p:nvSpPr>
            <p:spPr>
              <a:xfrm>
                <a:off x="3375593" y="157114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grpSp>
        <p:sp>
          <p:nvSpPr>
            <p:cNvPr id="2079" name="Google Shape;2079;p52"/>
            <p:cNvSpPr/>
            <p:nvPr/>
          </p:nvSpPr>
          <p:spPr>
            <a:xfrm>
              <a:off x="3543266" y="259099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52"/>
          <p:cNvGrpSpPr/>
          <p:nvPr/>
        </p:nvGrpSpPr>
        <p:grpSpPr>
          <a:xfrm>
            <a:off x="3375593" y="3552550"/>
            <a:ext cx="540300" cy="1051545"/>
            <a:chOff x="3375593" y="3552550"/>
            <a:chExt cx="540300" cy="1051545"/>
          </a:xfrm>
        </p:grpSpPr>
        <p:grpSp>
          <p:nvGrpSpPr>
            <p:cNvPr id="2081" name="Google Shape;2081;p52"/>
            <p:cNvGrpSpPr/>
            <p:nvPr/>
          </p:nvGrpSpPr>
          <p:grpSpPr>
            <a:xfrm>
              <a:off x="3375593" y="3552550"/>
              <a:ext cx="540300" cy="825293"/>
              <a:chOff x="3375593" y="3160000"/>
              <a:chExt cx="540300" cy="825293"/>
            </a:xfrm>
          </p:grpSpPr>
          <p:sp>
            <p:nvSpPr>
              <p:cNvPr id="2082" name="Google Shape;2082;p52"/>
              <p:cNvSpPr/>
              <p:nvPr/>
            </p:nvSpPr>
            <p:spPr>
              <a:xfrm>
                <a:off x="3400398" y="3494602"/>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2"/>
              <p:cNvSpPr/>
              <p:nvPr/>
            </p:nvSpPr>
            <p:spPr>
              <a:xfrm>
                <a:off x="3375593" y="3160000"/>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grpSp>
        <p:sp>
          <p:nvSpPr>
            <p:cNvPr id="2084" name="Google Shape;2084;p52"/>
            <p:cNvSpPr/>
            <p:nvPr/>
          </p:nvSpPr>
          <p:spPr>
            <a:xfrm>
              <a:off x="3543266" y="4420066"/>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52"/>
          <p:cNvGrpSpPr/>
          <p:nvPr/>
        </p:nvGrpSpPr>
        <p:grpSpPr>
          <a:xfrm>
            <a:off x="6078179" y="1775538"/>
            <a:ext cx="540300" cy="999482"/>
            <a:chOff x="6078179" y="1775538"/>
            <a:chExt cx="540300" cy="999482"/>
          </a:xfrm>
        </p:grpSpPr>
        <p:grpSp>
          <p:nvGrpSpPr>
            <p:cNvPr id="2086" name="Google Shape;2086;p52"/>
            <p:cNvGrpSpPr/>
            <p:nvPr/>
          </p:nvGrpSpPr>
          <p:grpSpPr>
            <a:xfrm>
              <a:off x="6078179" y="1775538"/>
              <a:ext cx="540300" cy="814589"/>
              <a:chOff x="6078179" y="1571146"/>
              <a:chExt cx="540300" cy="814589"/>
            </a:xfrm>
          </p:grpSpPr>
          <p:sp>
            <p:nvSpPr>
              <p:cNvPr id="2087" name="Google Shape;2087;p52"/>
              <p:cNvSpPr/>
              <p:nvPr/>
            </p:nvSpPr>
            <p:spPr>
              <a:xfrm>
                <a:off x="6102983" y="189504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2"/>
              <p:cNvSpPr/>
              <p:nvPr/>
            </p:nvSpPr>
            <p:spPr>
              <a:xfrm>
                <a:off x="6078179" y="157114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grpSp>
        <p:sp>
          <p:nvSpPr>
            <p:cNvPr id="2089" name="Google Shape;2089;p52"/>
            <p:cNvSpPr/>
            <p:nvPr/>
          </p:nvSpPr>
          <p:spPr>
            <a:xfrm>
              <a:off x="6245841" y="259099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52"/>
          <p:cNvGrpSpPr/>
          <p:nvPr/>
        </p:nvGrpSpPr>
        <p:grpSpPr>
          <a:xfrm>
            <a:off x="6078179" y="3552550"/>
            <a:ext cx="540300" cy="1051545"/>
            <a:chOff x="6078179" y="3552550"/>
            <a:chExt cx="540300" cy="1051545"/>
          </a:xfrm>
        </p:grpSpPr>
        <p:grpSp>
          <p:nvGrpSpPr>
            <p:cNvPr id="2091" name="Google Shape;2091;p52"/>
            <p:cNvGrpSpPr/>
            <p:nvPr/>
          </p:nvGrpSpPr>
          <p:grpSpPr>
            <a:xfrm>
              <a:off x="6078179" y="3552550"/>
              <a:ext cx="540300" cy="825293"/>
              <a:chOff x="6078179" y="3160000"/>
              <a:chExt cx="540300" cy="825293"/>
            </a:xfrm>
          </p:grpSpPr>
          <p:sp>
            <p:nvSpPr>
              <p:cNvPr id="2092" name="Google Shape;2092;p52"/>
              <p:cNvSpPr/>
              <p:nvPr/>
            </p:nvSpPr>
            <p:spPr>
              <a:xfrm>
                <a:off x="6102983" y="3494602"/>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2"/>
              <p:cNvSpPr/>
              <p:nvPr/>
            </p:nvSpPr>
            <p:spPr>
              <a:xfrm>
                <a:off x="6078179" y="3160000"/>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grpSp>
        <p:sp>
          <p:nvSpPr>
            <p:cNvPr id="2094" name="Google Shape;2094;p52"/>
            <p:cNvSpPr/>
            <p:nvPr/>
          </p:nvSpPr>
          <p:spPr>
            <a:xfrm>
              <a:off x="6245841" y="4420066"/>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52"/>
          <p:cNvGrpSpPr/>
          <p:nvPr/>
        </p:nvGrpSpPr>
        <p:grpSpPr>
          <a:xfrm>
            <a:off x="719500" y="1220651"/>
            <a:ext cx="7710300" cy="390000"/>
            <a:chOff x="719500" y="1220651"/>
            <a:chExt cx="7710300" cy="390000"/>
          </a:xfrm>
        </p:grpSpPr>
        <p:sp>
          <p:nvSpPr>
            <p:cNvPr id="2096" name="Google Shape;2096;p52"/>
            <p:cNvSpPr/>
            <p:nvPr/>
          </p:nvSpPr>
          <p:spPr>
            <a:xfrm rot="10800000" flipH="1">
              <a:off x="719500" y="1220651"/>
              <a:ext cx="2492700" cy="39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cxnSp>
          <p:nvCxnSpPr>
            <p:cNvPr id="2097" name="Google Shape;2097;p52"/>
            <p:cNvCxnSpPr/>
            <p:nvPr/>
          </p:nvCxnSpPr>
          <p:spPr>
            <a:xfrm>
              <a:off x="3212200" y="1368250"/>
              <a:ext cx="5217600" cy="0"/>
            </a:xfrm>
            <a:prstGeom prst="straightConnector1">
              <a:avLst/>
            </a:prstGeom>
            <a:noFill/>
            <a:ln w="9525" cap="flat" cmpd="sng">
              <a:solidFill>
                <a:schemeClr val="dk2"/>
              </a:solidFill>
              <a:prstDash val="solid"/>
              <a:round/>
              <a:headEnd type="none" w="med" len="med"/>
              <a:tailEnd type="oval" w="med" len="med"/>
            </a:ln>
          </p:spPr>
        </p:cxnSp>
      </p:grpSp>
      <p:grpSp>
        <p:nvGrpSpPr>
          <p:cNvPr id="2098" name="Google Shape;2098;p52"/>
          <p:cNvGrpSpPr/>
          <p:nvPr/>
        </p:nvGrpSpPr>
        <p:grpSpPr>
          <a:xfrm>
            <a:off x="719400" y="2985651"/>
            <a:ext cx="7704600" cy="390000"/>
            <a:chOff x="719400" y="2985651"/>
            <a:chExt cx="7704600" cy="390000"/>
          </a:xfrm>
        </p:grpSpPr>
        <p:cxnSp>
          <p:nvCxnSpPr>
            <p:cNvPr id="2099" name="Google Shape;2099;p52"/>
            <p:cNvCxnSpPr/>
            <p:nvPr/>
          </p:nvCxnSpPr>
          <p:spPr>
            <a:xfrm rot="10800000" flipH="1">
              <a:off x="719400" y="3133250"/>
              <a:ext cx="5211900" cy="14400"/>
            </a:xfrm>
            <a:prstGeom prst="straightConnector1">
              <a:avLst/>
            </a:prstGeom>
            <a:noFill/>
            <a:ln w="9525" cap="flat" cmpd="sng">
              <a:solidFill>
                <a:schemeClr val="dk2"/>
              </a:solidFill>
              <a:prstDash val="solid"/>
              <a:round/>
              <a:headEnd type="oval" w="med" len="med"/>
              <a:tailEnd type="none" w="med" len="med"/>
            </a:ln>
          </p:spPr>
        </p:cxnSp>
        <p:sp>
          <p:nvSpPr>
            <p:cNvPr id="2100" name="Google Shape;2100;p52"/>
            <p:cNvSpPr/>
            <p:nvPr/>
          </p:nvSpPr>
          <p:spPr>
            <a:xfrm rot="10800000" flipH="1">
              <a:off x="5931300" y="2985651"/>
              <a:ext cx="2492700" cy="39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101" name="Google Shape;2101;p52"/>
          <p:cNvGrpSpPr/>
          <p:nvPr/>
        </p:nvGrpSpPr>
        <p:grpSpPr>
          <a:xfrm>
            <a:off x="695238" y="1775538"/>
            <a:ext cx="540300" cy="999482"/>
            <a:chOff x="695238" y="1775538"/>
            <a:chExt cx="540300" cy="999482"/>
          </a:xfrm>
        </p:grpSpPr>
        <p:grpSp>
          <p:nvGrpSpPr>
            <p:cNvPr id="2102" name="Google Shape;2102;p52"/>
            <p:cNvGrpSpPr/>
            <p:nvPr/>
          </p:nvGrpSpPr>
          <p:grpSpPr>
            <a:xfrm>
              <a:off x="695238" y="1775538"/>
              <a:ext cx="540300" cy="814589"/>
              <a:chOff x="695238" y="1571146"/>
              <a:chExt cx="540300" cy="814589"/>
            </a:xfrm>
          </p:grpSpPr>
          <p:sp>
            <p:nvSpPr>
              <p:cNvPr id="2103" name="Google Shape;2103;p52"/>
              <p:cNvSpPr/>
              <p:nvPr/>
            </p:nvSpPr>
            <p:spPr>
              <a:xfrm>
                <a:off x="720043" y="189504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2"/>
              <p:cNvSpPr/>
              <p:nvPr/>
            </p:nvSpPr>
            <p:spPr>
              <a:xfrm>
                <a:off x="695238" y="157114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grpSp>
        <p:sp>
          <p:nvSpPr>
            <p:cNvPr id="2105" name="Google Shape;2105;p52"/>
            <p:cNvSpPr/>
            <p:nvPr/>
          </p:nvSpPr>
          <p:spPr>
            <a:xfrm>
              <a:off x="860138" y="259099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52"/>
          <p:cNvGrpSpPr/>
          <p:nvPr/>
        </p:nvGrpSpPr>
        <p:grpSpPr>
          <a:xfrm>
            <a:off x="695238" y="3552550"/>
            <a:ext cx="540300" cy="1051545"/>
            <a:chOff x="695238" y="3552550"/>
            <a:chExt cx="540300" cy="1051545"/>
          </a:xfrm>
        </p:grpSpPr>
        <p:grpSp>
          <p:nvGrpSpPr>
            <p:cNvPr id="2107" name="Google Shape;2107;p52"/>
            <p:cNvGrpSpPr/>
            <p:nvPr/>
          </p:nvGrpSpPr>
          <p:grpSpPr>
            <a:xfrm>
              <a:off x="695238" y="3552550"/>
              <a:ext cx="540300" cy="825293"/>
              <a:chOff x="695238" y="3160000"/>
              <a:chExt cx="540300" cy="825293"/>
            </a:xfrm>
          </p:grpSpPr>
          <p:sp>
            <p:nvSpPr>
              <p:cNvPr id="2108" name="Google Shape;2108;p52"/>
              <p:cNvSpPr/>
              <p:nvPr/>
            </p:nvSpPr>
            <p:spPr>
              <a:xfrm>
                <a:off x="720043" y="3494602"/>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2"/>
              <p:cNvSpPr/>
              <p:nvPr/>
            </p:nvSpPr>
            <p:spPr>
              <a:xfrm>
                <a:off x="695238" y="3160000"/>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grpSp>
        <p:sp>
          <p:nvSpPr>
            <p:cNvPr id="2110" name="Google Shape;2110;p52"/>
            <p:cNvSpPr/>
            <p:nvPr/>
          </p:nvSpPr>
          <p:spPr>
            <a:xfrm>
              <a:off x="860138" y="4420066"/>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52"/>
          <p:cNvSpPr txBox="1">
            <a:spLocks noGrp="1"/>
          </p:cNvSpPr>
          <p:nvPr>
            <p:ph type="subTitle" idx="13"/>
          </p:nvPr>
        </p:nvSpPr>
        <p:spPr>
          <a:xfrm>
            <a:off x="6561831" y="2324133"/>
            <a:ext cx="2260597" cy="682200"/>
          </a:xfrm>
          <a:prstGeom prst="rect">
            <a:avLst/>
          </a:prstGeom>
          <a:ln>
            <a:solidFill>
              <a:schemeClr val="accent2">
                <a:lumMod val="75000"/>
              </a:schemeClr>
            </a:solidFill>
          </a:ln>
        </p:spPr>
        <p:txBody>
          <a:bodyPr spcFirstLastPara="1" wrap="square" lIns="91425" tIns="91425" rIns="91425" bIns="91425" anchor="ctr" anchorCtr="0">
            <a:noAutofit/>
          </a:bodyPr>
          <a:lstStyle/>
          <a:p>
            <a:pPr>
              <a:buFont typeface="Arial" panose="020B0604020202020204" pitchFamily="34" charset="0"/>
              <a:buChar char="•"/>
            </a:pPr>
            <a:r>
              <a:rPr lang="en-IN" sz="1100" dirty="0"/>
              <a:t>Allows faculty to upload </a:t>
            </a:r>
          </a:p>
          <a:p>
            <a:pPr marL="127000" indent="0"/>
            <a:r>
              <a:rPr lang="en-IN" sz="1100" dirty="0"/>
              <a:t>           assignments</a:t>
            </a:r>
          </a:p>
          <a:p>
            <a:pPr>
              <a:buFont typeface="Arial" panose="020B0604020202020204" pitchFamily="34" charset="0"/>
              <a:buChar char="•"/>
            </a:pPr>
            <a:r>
              <a:rPr lang="en-IN" sz="1100" dirty="0"/>
              <a:t>Mark attendance</a:t>
            </a:r>
          </a:p>
        </p:txBody>
      </p:sp>
      <p:sp>
        <p:nvSpPr>
          <p:cNvPr id="2112" name="Google Shape;2112;p52"/>
          <p:cNvSpPr txBox="1">
            <a:spLocks noGrp="1"/>
          </p:cNvSpPr>
          <p:nvPr>
            <p:ph type="subTitle" idx="15"/>
          </p:nvPr>
        </p:nvSpPr>
        <p:spPr>
          <a:xfrm>
            <a:off x="6522955" y="4170980"/>
            <a:ext cx="2416897" cy="774214"/>
          </a:xfrm>
          <a:prstGeom prst="rect">
            <a:avLst/>
          </a:prstGeom>
          <a:ln>
            <a:solidFill>
              <a:schemeClr val="accent2">
                <a:lumMod val="75000"/>
              </a:schemeClr>
            </a:solidFill>
          </a:ln>
        </p:spPr>
        <p:txBody>
          <a:bodyPr spcFirstLastPara="1" wrap="square" lIns="91425" tIns="91425" rIns="91425" bIns="91425" anchor="ctr" anchorCtr="0">
            <a:noAutofit/>
          </a:bodyPr>
          <a:lstStyle/>
          <a:p>
            <a:pPr>
              <a:buFont typeface="Arial" panose="020B0604020202020204" pitchFamily="34" charset="0"/>
              <a:buChar char="•"/>
            </a:pPr>
            <a:r>
              <a:rPr lang="en-IN" sz="1100" dirty="0"/>
              <a:t>Uploads assignments</a:t>
            </a:r>
          </a:p>
          <a:p>
            <a:pPr>
              <a:buFont typeface="Arial" panose="020B0604020202020204" pitchFamily="34" charset="0"/>
              <a:buChar char="•"/>
            </a:pPr>
            <a:r>
              <a:rPr lang="en-IN" sz="1100" dirty="0"/>
              <a:t>Retrieves assignment list</a:t>
            </a:r>
          </a:p>
          <a:p>
            <a:r>
              <a:rPr lang="en-IN" sz="1100" dirty="0"/>
              <a:t>          These servlets collectively support all major functionality of CampusSync.</a:t>
            </a:r>
          </a:p>
        </p:txBody>
      </p:sp>
      <p:graphicFrame>
        <p:nvGraphicFramePr>
          <p:cNvPr id="4" name="Diagram 3">
            <a:extLst>
              <a:ext uri="{FF2B5EF4-FFF2-40B4-BE49-F238E27FC236}">
                <a16:creationId xmlns:a16="http://schemas.microsoft.com/office/drawing/2014/main" id="{7C22D6CF-0CB1-F326-C22B-DA95BB1A1894}"/>
              </a:ext>
            </a:extLst>
          </p:cNvPr>
          <p:cNvGraphicFramePr/>
          <p:nvPr>
            <p:extLst>
              <p:ext uri="{D42A27DB-BD31-4B8C-83A1-F6EECF244321}">
                <p14:modId xmlns:p14="http://schemas.microsoft.com/office/powerpoint/2010/main" val="2049153765"/>
              </p:ext>
            </p:extLst>
          </p:nvPr>
        </p:nvGraphicFramePr>
        <p:xfrm>
          <a:off x="6700065" y="1795241"/>
          <a:ext cx="1747200" cy="386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C2A534BD-2E74-B838-5285-DA33C696CB23}"/>
              </a:ext>
            </a:extLst>
          </p:cNvPr>
          <p:cNvGraphicFramePr/>
          <p:nvPr>
            <p:extLst>
              <p:ext uri="{D42A27DB-BD31-4B8C-83A1-F6EECF244321}">
                <p14:modId xmlns:p14="http://schemas.microsoft.com/office/powerpoint/2010/main" val="458416593"/>
              </p:ext>
            </p:extLst>
          </p:nvPr>
        </p:nvGraphicFramePr>
        <p:xfrm>
          <a:off x="6700065" y="3552551"/>
          <a:ext cx="1747200" cy="3867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96D6DAA7-B5CB-7BC2-A6B9-11A55BD741A0}"/>
              </a:ext>
            </a:extLst>
          </p:cNvPr>
          <p:cNvGraphicFramePr/>
          <p:nvPr>
            <p:extLst>
              <p:ext uri="{D42A27DB-BD31-4B8C-83A1-F6EECF244321}">
                <p14:modId xmlns:p14="http://schemas.microsoft.com/office/powerpoint/2010/main" val="1135052678"/>
              </p:ext>
            </p:extLst>
          </p:nvPr>
        </p:nvGraphicFramePr>
        <p:xfrm>
          <a:off x="84264" y="352870"/>
          <a:ext cx="8424305" cy="5727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 name="Diagram 1">
            <a:extLst>
              <a:ext uri="{FF2B5EF4-FFF2-40B4-BE49-F238E27FC236}">
                <a16:creationId xmlns:a16="http://schemas.microsoft.com/office/drawing/2014/main" id="{7F1A4AA5-CD48-B982-C267-69BA6BC6453B}"/>
              </a:ext>
            </a:extLst>
          </p:cNvPr>
          <p:cNvGraphicFramePr/>
          <p:nvPr>
            <p:extLst>
              <p:ext uri="{D42A27DB-BD31-4B8C-83A1-F6EECF244321}">
                <p14:modId xmlns:p14="http://schemas.microsoft.com/office/powerpoint/2010/main" val="79206408"/>
              </p:ext>
            </p:extLst>
          </p:nvPr>
        </p:nvGraphicFramePr>
        <p:xfrm>
          <a:off x="1311745" y="1795241"/>
          <a:ext cx="1282993" cy="3867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117" name="Google Shape;2117;p52"/>
          <p:cNvSpPr txBox="1">
            <a:spLocks noGrp="1"/>
          </p:cNvSpPr>
          <p:nvPr>
            <p:ph type="subTitle" idx="1"/>
          </p:nvPr>
        </p:nvSpPr>
        <p:spPr>
          <a:xfrm>
            <a:off x="1065098" y="2348668"/>
            <a:ext cx="2403616" cy="682200"/>
          </a:xfrm>
          <a:prstGeom prst="rect">
            <a:avLst/>
          </a:prstGeom>
          <a:ln>
            <a:solidFill>
              <a:schemeClr val="tx2">
                <a:lumMod val="40000"/>
                <a:lumOff val="60000"/>
              </a:schemeClr>
            </a:solidFill>
          </a:ln>
        </p:spPr>
        <p:txBody>
          <a:bodyPr spcFirstLastPara="1" wrap="square" lIns="91425" tIns="91425" rIns="91425" bIns="91425" anchor="ctr" anchorCtr="0">
            <a:noAutofit/>
          </a:bodyPr>
          <a:lstStyle/>
          <a:p>
            <a:pPr>
              <a:buFont typeface="Arial" panose="020B0604020202020204" pitchFamily="34" charset="0"/>
              <a:buChar char="•"/>
            </a:pPr>
            <a:r>
              <a:rPr lang="en-IN" sz="1100" dirty="0"/>
              <a:t>Performs login authentication</a:t>
            </a:r>
          </a:p>
          <a:p>
            <a:pPr>
              <a:buFont typeface="Arial" panose="020B0604020202020204" pitchFamily="34" charset="0"/>
              <a:buChar char="•"/>
            </a:pPr>
            <a:r>
              <a:rPr lang="en-IN" sz="1100" dirty="0"/>
              <a:t>Validates user credentials</a:t>
            </a:r>
          </a:p>
          <a:p>
            <a:pPr>
              <a:buFont typeface="Arial" panose="020B0604020202020204" pitchFamily="34" charset="0"/>
              <a:buChar char="•"/>
            </a:pPr>
            <a:r>
              <a:rPr lang="en-IN" sz="1100" dirty="0"/>
              <a:t>Creates sessions for each role (Student, Faculty, Admin)</a:t>
            </a:r>
            <a:endParaRPr sz="1100" dirty="0"/>
          </a:p>
        </p:txBody>
      </p:sp>
      <p:graphicFrame>
        <p:nvGraphicFramePr>
          <p:cNvPr id="3" name="Diagram 2">
            <a:extLst>
              <a:ext uri="{FF2B5EF4-FFF2-40B4-BE49-F238E27FC236}">
                <a16:creationId xmlns:a16="http://schemas.microsoft.com/office/drawing/2014/main" id="{BAE490AB-6F7A-5488-99A5-28F94BF9D5C5}"/>
              </a:ext>
            </a:extLst>
          </p:cNvPr>
          <p:cNvGraphicFramePr/>
          <p:nvPr>
            <p:extLst>
              <p:ext uri="{D42A27DB-BD31-4B8C-83A1-F6EECF244321}">
                <p14:modId xmlns:p14="http://schemas.microsoft.com/office/powerpoint/2010/main" val="1249734665"/>
              </p:ext>
            </p:extLst>
          </p:nvPr>
        </p:nvGraphicFramePr>
        <p:xfrm>
          <a:off x="4005905" y="1795241"/>
          <a:ext cx="1747200" cy="3867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119" name="Google Shape;2119;p52"/>
          <p:cNvSpPr txBox="1">
            <a:spLocks noGrp="1"/>
          </p:cNvSpPr>
          <p:nvPr>
            <p:ph type="subTitle" idx="4"/>
          </p:nvPr>
        </p:nvSpPr>
        <p:spPr>
          <a:xfrm>
            <a:off x="3838336" y="2396832"/>
            <a:ext cx="2296473" cy="624637"/>
          </a:xfrm>
          <a:prstGeom prst="rect">
            <a:avLst/>
          </a:prstGeom>
          <a:ln>
            <a:solidFill>
              <a:schemeClr val="tx2">
                <a:lumMod val="40000"/>
                <a:lumOff val="60000"/>
              </a:schemeClr>
            </a:solidFill>
          </a:ln>
        </p:spPr>
        <p:txBody>
          <a:bodyPr spcFirstLastPara="1" wrap="square" lIns="91425" tIns="91425" rIns="91425" bIns="91425" anchor="ctr" anchorCtr="0">
            <a:noAutofit/>
          </a:bodyPr>
          <a:lstStyle/>
          <a:p>
            <a:pPr>
              <a:buFont typeface="Arial" panose="020B0604020202020204" pitchFamily="34" charset="0"/>
              <a:buChar char="•"/>
            </a:pPr>
            <a:r>
              <a:rPr lang="en-IN" sz="1100" dirty="0"/>
              <a:t>Displays student dashboard</a:t>
            </a:r>
          </a:p>
          <a:p>
            <a:pPr>
              <a:buFont typeface="Arial" panose="020B0604020202020204" pitchFamily="34" charset="0"/>
              <a:buChar char="•"/>
            </a:pPr>
            <a:r>
              <a:rPr lang="en-IN" sz="1100" dirty="0"/>
              <a:t>Fetches attendance records</a:t>
            </a:r>
          </a:p>
          <a:p>
            <a:pPr>
              <a:buFont typeface="Arial" panose="020B0604020202020204" pitchFamily="34" charset="0"/>
              <a:buChar char="•"/>
            </a:pPr>
            <a:r>
              <a:rPr lang="en-IN" sz="1100" dirty="0"/>
              <a:t>Shows assignments</a:t>
            </a:r>
          </a:p>
        </p:txBody>
      </p:sp>
      <p:graphicFrame>
        <p:nvGraphicFramePr>
          <p:cNvPr id="5" name="Diagram 4">
            <a:extLst>
              <a:ext uri="{FF2B5EF4-FFF2-40B4-BE49-F238E27FC236}">
                <a16:creationId xmlns:a16="http://schemas.microsoft.com/office/drawing/2014/main" id="{5B806483-FE0F-DA02-64EB-1D800E445D89}"/>
              </a:ext>
            </a:extLst>
          </p:cNvPr>
          <p:cNvGraphicFramePr/>
          <p:nvPr>
            <p:extLst>
              <p:ext uri="{D42A27DB-BD31-4B8C-83A1-F6EECF244321}">
                <p14:modId xmlns:p14="http://schemas.microsoft.com/office/powerpoint/2010/main" val="2666156779"/>
              </p:ext>
            </p:extLst>
          </p:nvPr>
        </p:nvGraphicFramePr>
        <p:xfrm>
          <a:off x="1238143" y="3553233"/>
          <a:ext cx="1918521" cy="3867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2121" name="Google Shape;2121;p52"/>
          <p:cNvSpPr txBox="1">
            <a:spLocks noGrp="1"/>
          </p:cNvSpPr>
          <p:nvPr>
            <p:ph type="subTitle" idx="6"/>
          </p:nvPr>
        </p:nvSpPr>
        <p:spPr>
          <a:xfrm>
            <a:off x="1011587" y="4170980"/>
            <a:ext cx="2440077" cy="682200"/>
          </a:xfrm>
          <a:prstGeom prst="rect">
            <a:avLst/>
          </a:prstGeom>
          <a:ln>
            <a:solidFill>
              <a:schemeClr val="tx2">
                <a:lumMod val="75000"/>
              </a:schemeClr>
            </a:solidFill>
          </a:ln>
        </p:spPr>
        <p:txBody>
          <a:bodyPr spcFirstLastPara="1" wrap="square" lIns="91425" tIns="91425" rIns="91425" bIns="91425" anchor="ctr" anchorCtr="0">
            <a:noAutofit/>
          </a:bodyPr>
          <a:lstStyle/>
          <a:p>
            <a:pPr>
              <a:buFont typeface="Arial" panose="020B0604020202020204" pitchFamily="34" charset="0"/>
              <a:buChar char="•"/>
            </a:pPr>
            <a:r>
              <a:rPr lang="en-IN" sz="1100" dirty="0"/>
              <a:t>Performs login authentication</a:t>
            </a:r>
          </a:p>
          <a:p>
            <a:pPr>
              <a:buFont typeface="Arial" panose="020B0604020202020204" pitchFamily="34" charset="0"/>
              <a:buChar char="•"/>
            </a:pPr>
            <a:r>
              <a:rPr lang="en-IN" sz="1100" dirty="0"/>
              <a:t>Validates user credentials</a:t>
            </a:r>
          </a:p>
          <a:p>
            <a:pPr>
              <a:buFont typeface="Arial" panose="020B0604020202020204" pitchFamily="34" charset="0"/>
              <a:buChar char="•"/>
            </a:pPr>
            <a:r>
              <a:rPr lang="en-IN" sz="1100" dirty="0"/>
              <a:t>Creates sessions for each role (Student, Faculty, Admin)</a:t>
            </a:r>
            <a:endParaRPr sz="1100" dirty="0"/>
          </a:p>
        </p:txBody>
      </p:sp>
      <p:graphicFrame>
        <p:nvGraphicFramePr>
          <p:cNvPr id="6" name="Diagram 5">
            <a:extLst>
              <a:ext uri="{FF2B5EF4-FFF2-40B4-BE49-F238E27FC236}">
                <a16:creationId xmlns:a16="http://schemas.microsoft.com/office/drawing/2014/main" id="{93F16393-EA35-CCF1-B6DB-47222C074FDF}"/>
              </a:ext>
            </a:extLst>
          </p:cNvPr>
          <p:cNvGraphicFramePr/>
          <p:nvPr>
            <p:extLst>
              <p:ext uri="{D42A27DB-BD31-4B8C-83A1-F6EECF244321}">
                <p14:modId xmlns:p14="http://schemas.microsoft.com/office/powerpoint/2010/main" val="1399693708"/>
              </p:ext>
            </p:extLst>
          </p:nvPr>
        </p:nvGraphicFramePr>
        <p:xfrm>
          <a:off x="4005905" y="3552551"/>
          <a:ext cx="1747200" cy="3867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2123" name="Google Shape;2123;p52"/>
          <p:cNvSpPr txBox="1">
            <a:spLocks noGrp="1"/>
          </p:cNvSpPr>
          <p:nvPr>
            <p:ph type="subTitle" idx="8"/>
          </p:nvPr>
        </p:nvSpPr>
        <p:spPr>
          <a:xfrm>
            <a:off x="3813753" y="4149503"/>
            <a:ext cx="1939352" cy="682200"/>
          </a:xfrm>
          <a:prstGeom prst="rect">
            <a:avLst/>
          </a:prstGeom>
          <a:ln>
            <a:solidFill>
              <a:schemeClr val="accent1">
                <a:lumMod val="50000"/>
              </a:schemeClr>
            </a:solidFill>
          </a:ln>
        </p:spPr>
        <p:txBody>
          <a:bodyPr spcFirstLastPara="1" wrap="square" lIns="91425" tIns="91425" rIns="91425" bIns="91425" anchor="ctr" anchorCtr="0">
            <a:noAutofit/>
          </a:bodyPr>
          <a:lstStyle/>
          <a:p>
            <a:pPr>
              <a:buFont typeface="Arial" panose="020B0604020202020204" pitchFamily="34" charset="0"/>
              <a:buChar char="•"/>
            </a:pPr>
            <a:r>
              <a:rPr lang="en-IN" sz="1100" dirty="0"/>
              <a:t>Records attendance</a:t>
            </a:r>
          </a:p>
          <a:p>
            <a:pPr>
              <a:buFont typeface="Arial" panose="020B0604020202020204" pitchFamily="34" charset="0"/>
              <a:buChar char="•"/>
            </a:pPr>
            <a:r>
              <a:rPr lang="en-IN" sz="1100" dirty="0"/>
              <a:t>Stores data into the attendance table</a:t>
            </a:r>
          </a:p>
        </p:txBody>
      </p:sp>
      <p:grpSp>
        <p:nvGrpSpPr>
          <p:cNvPr id="2124" name="Google Shape;2124;p52"/>
          <p:cNvGrpSpPr/>
          <p:nvPr/>
        </p:nvGrpSpPr>
        <p:grpSpPr>
          <a:xfrm>
            <a:off x="6134809" y="1839364"/>
            <a:ext cx="388147" cy="393299"/>
            <a:chOff x="3979435" y="1976585"/>
            <a:chExt cx="345265" cy="349848"/>
          </a:xfrm>
        </p:grpSpPr>
        <p:sp>
          <p:nvSpPr>
            <p:cNvPr id="2125" name="Google Shape;2125;p52"/>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2"/>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2"/>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2"/>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2"/>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2"/>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2"/>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2"/>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2"/>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2"/>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2"/>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2"/>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2"/>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2"/>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2"/>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2"/>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2"/>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52"/>
          <p:cNvGrpSpPr/>
          <p:nvPr/>
        </p:nvGrpSpPr>
        <p:grpSpPr>
          <a:xfrm>
            <a:off x="770907" y="3634871"/>
            <a:ext cx="369517" cy="375660"/>
            <a:chOff x="850092" y="3352934"/>
            <a:chExt cx="369517" cy="375660"/>
          </a:xfrm>
        </p:grpSpPr>
        <p:sp>
          <p:nvSpPr>
            <p:cNvPr id="2143" name="Google Shape;2143;p52"/>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2"/>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2"/>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2"/>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2"/>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52"/>
          <p:cNvGrpSpPr/>
          <p:nvPr/>
        </p:nvGrpSpPr>
        <p:grpSpPr>
          <a:xfrm>
            <a:off x="6182523" y="3656863"/>
            <a:ext cx="331611" cy="331674"/>
            <a:chOff x="5774124" y="4294550"/>
            <a:chExt cx="331611" cy="331674"/>
          </a:xfrm>
        </p:grpSpPr>
        <p:sp>
          <p:nvSpPr>
            <p:cNvPr id="2149" name="Google Shape;2149;p52"/>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2"/>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52"/>
          <p:cNvGrpSpPr/>
          <p:nvPr/>
        </p:nvGrpSpPr>
        <p:grpSpPr>
          <a:xfrm>
            <a:off x="3469323" y="1878054"/>
            <a:ext cx="352840" cy="354717"/>
            <a:chOff x="3095745" y="3805393"/>
            <a:chExt cx="352840" cy="354717"/>
          </a:xfrm>
        </p:grpSpPr>
        <p:sp>
          <p:nvSpPr>
            <p:cNvPr id="2152" name="Google Shape;2152;p52"/>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2"/>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2"/>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2"/>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2"/>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52"/>
          <p:cNvGrpSpPr/>
          <p:nvPr/>
        </p:nvGrpSpPr>
        <p:grpSpPr>
          <a:xfrm>
            <a:off x="3451665" y="3629492"/>
            <a:ext cx="388157" cy="386711"/>
            <a:chOff x="5355784" y="3834547"/>
            <a:chExt cx="299019" cy="297905"/>
          </a:xfrm>
        </p:grpSpPr>
        <p:sp>
          <p:nvSpPr>
            <p:cNvPr id="2159" name="Google Shape;2159;p52"/>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2"/>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3" name="Google Shape;2163;p52"/>
          <p:cNvGrpSpPr/>
          <p:nvPr/>
        </p:nvGrpSpPr>
        <p:grpSpPr>
          <a:xfrm>
            <a:off x="761584" y="1842245"/>
            <a:ext cx="388162" cy="387774"/>
            <a:chOff x="4886264" y="3366174"/>
            <a:chExt cx="350548" cy="350198"/>
          </a:xfrm>
        </p:grpSpPr>
        <p:sp>
          <p:nvSpPr>
            <p:cNvPr id="2164" name="Google Shape;2164;p52"/>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2"/>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2"/>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2"/>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52"/>
          <p:cNvSpPr txBox="1">
            <a:spLocks noGrp="1"/>
          </p:cNvSpPr>
          <p:nvPr>
            <p:ph type="title" idx="3"/>
          </p:nvPr>
        </p:nvSpPr>
        <p:spPr>
          <a:xfrm>
            <a:off x="719500" y="1201900"/>
            <a:ext cx="2492700" cy="33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dk1"/>
                </a:solidFill>
              </a:rPr>
              <a:t>MAIN TERM</a:t>
            </a:r>
            <a:endParaRPr sz="2800" b="1" dirty="0">
              <a:solidFill>
                <a:schemeClr val="dk1"/>
              </a:solidFill>
              <a:latin typeface="Iceland"/>
              <a:ea typeface="Iceland"/>
              <a:cs typeface="Iceland"/>
              <a:sym typeface="Iceland"/>
            </a:endParaRPr>
          </a:p>
        </p:txBody>
      </p:sp>
      <p:sp>
        <p:nvSpPr>
          <p:cNvPr id="2178" name="Google Shape;2178;p52"/>
          <p:cNvSpPr txBox="1">
            <a:spLocks noGrp="1"/>
          </p:cNvSpPr>
          <p:nvPr>
            <p:ph type="title" idx="3"/>
          </p:nvPr>
        </p:nvSpPr>
        <p:spPr>
          <a:xfrm>
            <a:off x="5931300" y="2966900"/>
            <a:ext cx="2492700" cy="33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dk1"/>
                </a:solidFill>
              </a:rPr>
              <a:t>SUB TERM</a:t>
            </a:r>
            <a:endParaRPr sz="2800" b="1" dirty="0">
              <a:solidFill>
                <a:schemeClr val="dk1"/>
              </a:solidFill>
              <a:latin typeface="Iceland"/>
              <a:ea typeface="Iceland"/>
              <a:cs typeface="Iceland"/>
              <a:sym typeface="Icela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6"/>
        <p:cNvGrpSpPr/>
        <p:nvPr/>
      </p:nvGrpSpPr>
      <p:grpSpPr>
        <a:xfrm>
          <a:off x="0" y="0"/>
          <a:ext cx="0" cy="0"/>
          <a:chOff x="0" y="0"/>
          <a:chExt cx="0" cy="0"/>
        </a:xfrm>
      </p:grpSpPr>
      <p:sp>
        <p:nvSpPr>
          <p:cNvPr id="2947" name="Google Shape;2947;p65"/>
          <p:cNvSpPr txBox="1"/>
          <p:nvPr/>
        </p:nvSpPr>
        <p:spPr>
          <a:xfrm>
            <a:off x="369513" y="2029938"/>
            <a:ext cx="4628176" cy="2576733"/>
          </a:xfrm>
          <a:prstGeom prst="rect">
            <a:avLst/>
          </a:prstGeom>
          <a:noFill/>
          <a:ln>
            <a:solidFill>
              <a:schemeClr val="accent1">
                <a:lumMod val="60000"/>
                <a:lumOff val="40000"/>
              </a:schemeClr>
            </a:solidFill>
          </a:ln>
        </p:spPr>
        <p:txBody>
          <a:bodyPr spcFirstLastPara="1" wrap="square" lIns="91425" tIns="91425" rIns="91425" bIns="91425" anchor="t" anchorCtr="0">
            <a:noAutofit/>
          </a:bodyPr>
          <a:lstStyle/>
          <a:p>
            <a:r>
              <a:rPr lang="en-US" altLang="en-US" sz="2800" b="1" dirty="0">
                <a:solidFill>
                  <a:schemeClr val="lt1"/>
                </a:solidFill>
                <a:latin typeface="Iceland"/>
              </a:rPr>
              <a:t>EXAMPLE:</a:t>
            </a:r>
          </a:p>
          <a:p>
            <a:r>
              <a:rPr lang="en-IN" sz="1600" dirty="0">
                <a:solidFill>
                  <a:schemeClr val="hlink"/>
                </a:solidFill>
                <a:uFill>
                  <a:noFill/>
                </a:uFill>
                <a:latin typeface="Didact Gothic"/>
                <a:sym typeface="Didact Gothic"/>
              </a:rPr>
              <a:t>protected void </a:t>
            </a:r>
            <a:r>
              <a:rPr lang="en-IN" sz="1600" dirty="0" err="1">
                <a:solidFill>
                  <a:schemeClr val="hlink"/>
                </a:solidFill>
                <a:uFill>
                  <a:noFill/>
                </a:uFill>
                <a:latin typeface="Didact Gothic"/>
                <a:sym typeface="Didact Gothic"/>
              </a:rPr>
              <a:t>doPost</a:t>
            </a:r>
            <a:r>
              <a:rPr lang="en-IN" sz="1600" dirty="0">
                <a:solidFill>
                  <a:schemeClr val="hlink"/>
                </a:solidFill>
                <a:uFill>
                  <a:noFill/>
                </a:uFill>
                <a:latin typeface="Didact Gothic"/>
                <a:sym typeface="Didact Gothic"/>
              </a:rPr>
              <a:t>(</a:t>
            </a:r>
            <a:r>
              <a:rPr lang="en-IN" sz="1600" dirty="0" err="1">
                <a:solidFill>
                  <a:schemeClr val="hlink"/>
                </a:solidFill>
                <a:uFill>
                  <a:noFill/>
                </a:uFill>
                <a:latin typeface="Didact Gothic"/>
                <a:sym typeface="Didact Gothic"/>
              </a:rPr>
              <a:t>HttpServletRequest</a:t>
            </a:r>
            <a:r>
              <a:rPr lang="en-IN" sz="1600" dirty="0">
                <a:solidFill>
                  <a:schemeClr val="hlink"/>
                </a:solidFill>
                <a:uFill>
                  <a:noFill/>
                </a:uFill>
                <a:latin typeface="Didact Gothic"/>
                <a:sym typeface="Didact Gothic"/>
              </a:rPr>
              <a:t> request, </a:t>
            </a:r>
            <a:r>
              <a:rPr lang="en-IN" sz="1600" dirty="0" err="1">
                <a:solidFill>
                  <a:schemeClr val="hlink"/>
                </a:solidFill>
                <a:uFill>
                  <a:noFill/>
                </a:uFill>
                <a:latin typeface="Didact Gothic"/>
                <a:sym typeface="Didact Gothic"/>
              </a:rPr>
              <a:t>HttpServletResponse</a:t>
            </a:r>
            <a:r>
              <a:rPr lang="en-IN" sz="1600" dirty="0">
                <a:solidFill>
                  <a:schemeClr val="hlink"/>
                </a:solidFill>
                <a:uFill>
                  <a:noFill/>
                </a:uFill>
                <a:latin typeface="Didact Gothic"/>
                <a:sym typeface="Didact Gothic"/>
              </a:rPr>
              <a:t> response)</a:t>
            </a:r>
          </a:p>
          <a:p>
            <a:r>
              <a:rPr lang="en-IN" sz="1600" dirty="0">
                <a:solidFill>
                  <a:schemeClr val="hlink"/>
                </a:solidFill>
                <a:uFill>
                  <a:noFill/>
                </a:uFill>
                <a:latin typeface="Didact Gothic"/>
                <a:sym typeface="Didact Gothic"/>
              </a:rPr>
              <a:t>        throws </a:t>
            </a:r>
            <a:r>
              <a:rPr lang="en-IN" sz="1600" dirty="0" err="1">
                <a:solidFill>
                  <a:schemeClr val="hlink"/>
                </a:solidFill>
                <a:uFill>
                  <a:noFill/>
                </a:uFill>
                <a:latin typeface="Didact Gothic"/>
                <a:sym typeface="Didact Gothic"/>
              </a:rPr>
              <a:t>ServletException</a:t>
            </a:r>
            <a:r>
              <a:rPr lang="en-IN" sz="1600" dirty="0">
                <a:solidFill>
                  <a:schemeClr val="hlink"/>
                </a:solidFill>
                <a:uFill>
                  <a:noFill/>
                </a:uFill>
                <a:latin typeface="Didact Gothic"/>
                <a:sym typeface="Didact Gothic"/>
              </a:rPr>
              <a:t>, </a:t>
            </a:r>
            <a:r>
              <a:rPr lang="en-IN" sz="1600" dirty="0" err="1">
                <a:solidFill>
                  <a:schemeClr val="hlink"/>
                </a:solidFill>
                <a:uFill>
                  <a:noFill/>
                </a:uFill>
                <a:latin typeface="Didact Gothic"/>
                <a:sym typeface="Didact Gothic"/>
              </a:rPr>
              <a:t>IOException</a:t>
            </a:r>
            <a:r>
              <a:rPr lang="en-IN" sz="1600" dirty="0">
                <a:solidFill>
                  <a:schemeClr val="hlink"/>
                </a:solidFill>
                <a:uFill>
                  <a:noFill/>
                </a:uFill>
                <a:latin typeface="Didact Gothic"/>
                <a:sym typeface="Didact Gothic"/>
              </a:rPr>
              <a:t> {</a:t>
            </a:r>
          </a:p>
          <a:p>
            <a:endParaRPr lang="en-IN" sz="1600" dirty="0">
              <a:solidFill>
                <a:schemeClr val="hlink"/>
              </a:solidFill>
              <a:uFill>
                <a:noFill/>
              </a:uFill>
              <a:latin typeface="Didact Gothic"/>
              <a:sym typeface="Didact Gothic"/>
            </a:endParaRPr>
          </a:p>
          <a:p>
            <a:r>
              <a:rPr lang="en-IN" sz="1600" dirty="0">
                <a:solidFill>
                  <a:schemeClr val="hlink"/>
                </a:solidFill>
                <a:uFill>
                  <a:noFill/>
                </a:uFill>
                <a:latin typeface="Didact Gothic"/>
                <a:sym typeface="Didact Gothic"/>
              </a:rPr>
              <a:t>    String email = </a:t>
            </a:r>
            <a:r>
              <a:rPr lang="en-IN" sz="1600" dirty="0" err="1">
                <a:solidFill>
                  <a:schemeClr val="hlink"/>
                </a:solidFill>
                <a:uFill>
                  <a:noFill/>
                </a:uFill>
                <a:latin typeface="Didact Gothic"/>
                <a:sym typeface="Didact Gothic"/>
              </a:rPr>
              <a:t>request.getParameter</a:t>
            </a:r>
            <a:r>
              <a:rPr lang="en-IN" sz="1600" dirty="0">
                <a:solidFill>
                  <a:schemeClr val="hlink"/>
                </a:solidFill>
                <a:uFill>
                  <a:noFill/>
                </a:uFill>
                <a:latin typeface="Didact Gothic"/>
                <a:sym typeface="Didact Gothic"/>
              </a:rPr>
              <a:t>("email");</a:t>
            </a:r>
          </a:p>
          <a:p>
            <a:r>
              <a:rPr lang="en-IN" sz="1600" dirty="0">
                <a:solidFill>
                  <a:schemeClr val="hlink"/>
                </a:solidFill>
                <a:uFill>
                  <a:noFill/>
                </a:uFill>
                <a:latin typeface="Didact Gothic"/>
                <a:sym typeface="Didact Gothic"/>
              </a:rPr>
              <a:t>    String password = </a:t>
            </a:r>
            <a:r>
              <a:rPr lang="en-IN" sz="1600" dirty="0" err="1">
                <a:solidFill>
                  <a:schemeClr val="hlink"/>
                </a:solidFill>
                <a:uFill>
                  <a:noFill/>
                </a:uFill>
                <a:latin typeface="Didact Gothic"/>
                <a:sym typeface="Didact Gothic"/>
              </a:rPr>
              <a:t>request.getParameter</a:t>
            </a:r>
            <a:r>
              <a:rPr lang="en-IN" sz="1600" dirty="0">
                <a:solidFill>
                  <a:schemeClr val="hlink"/>
                </a:solidFill>
                <a:uFill>
                  <a:noFill/>
                </a:uFill>
                <a:latin typeface="Didact Gothic"/>
                <a:sym typeface="Didact Gothic"/>
              </a:rPr>
              <a:t>("password");</a:t>
            </a:r>
          </a:p>
          <a:p>
            <a:r>
              <a:rPr lang="en-IN" sz="1600" dirty="0">
                <a:solidFill>
                  <a:schemeClr val="hlink"/>
                </a:solidFill>
                <a:uFill>
                  <a:noFill/>
                </a:uFill>
                <a:latin typeface="Didact Gothic"/>
                <a:sym typeface="Didact Gothic"/>
              </a:rPr>
              <a:t>}</a:t>
            </a:r>
          </a:p>
          <a:p>
            <a:endParaRPr sz="2800" b="1" dirty="0">
              <a:solidFill>
                <a:schemeClr val="lt1"/>
              </a:solidFill>
              <a:latin typeface="Iceland"/>
              <a:sym typeface="Didact Gothic"/>
            </a:endParaRPr>
          </a:p>
        </p:txBody>
      </p:sp>
      <p:sp>
        <p:nvSpPr>
          <p:cNvPr id="2948" name="Google Shape;2948;p65"/>
          <p:cNvSpPr txBox="1">
            <a:spLocks noGrp="1"/>
          </p:cNvSpPr>
          <p:nvPr>
            <p:ph type="body" idx="4294967295"/>
          </p:nvPr>
        </p:nvSpPr>
        <p:spPr>
          <a:xfrm>
            <a:off x="515100" y="1248927"/>
            <a:ext cx="7704000" cy="315300"/>
          </a:xfrm>
          <a:prstGeom prst="rect">
            <a:avLst/>
          </a:prstGeom>
        </p:spPr>
        <p:txBody>
          <a:bodyPr spcFirstLastPara="1" wrap="square" lIns="91425" tIns="91425" rIns="91425" bIns="91425" anchor="ctr" anchorCtr="0">
            <a:noAutofit/>
          </a:bodyPr>
          <a:lstStyle/>
          <a:p>
            <a:pPr>
              <a:buNone/>
            </a:pPr>
            <a:r>
              <a:rPr lang="en-US" dirty="0">
                <a:solidFill>
                  <a:schemeClr val="hlink"/>
                </a:solidFill>
                <a:uFill>
                  <a:noFill/>
                </a:uFill>
                <a:sym typeface="Arial"/>
              </a:rPr>
              <a:t>CampusSync uses both:</a:t>
            </a:r>
          </a:p>
          <a:p>
            <a:pPr>
              <a:buFont typeface="Arial" panose="020B0604020202020204" pitchFamily="34" charset="0"/>
              <a:buChar char="•"/>
            </a:pPr>
            <a:r>
              <a:rPr lang="en-US" b="1" dirty="0" err="1">
                <a:solidFill>
                  <a:schemeClr val="hlink"/>
                </a:solidFill>
                <a:uFill>
                  <a:noFill/>
                </a:uFill>
                <a:sym typeface="Arial"/>
              </a:rPr>
              <a:t>doGet</a:t>
            </a:r>
            <a:r>
              <a:rPr lang="en-US" b="1" dirty="0">
                <a:solidFill>
                  <a:schemeClr val="hlink"/>
                </a:solidFill>
                <a:uFill>
                  <a:noFill/>
                </a:uFill>
                <a:sym typeface="Arial"/>
              </a:rPr>
              <a:t>()</a:t>
            </a:r>
            <a:r>
              <a:rPr lang="en-US" dirty="0">
                <a:solidFill>
                  <a:schemeClr val="hlink"/>
                </a:solidFill>
                <a:uFill>
                  <a:noFill/>
                </a:uFill>
                <a:sym typeface="Arial"/>
              </a:rPr>
              <a:t> → To fetch data or display pages</a:t>
            </a:r>
          </a:p>
          <a:p>
            <a:pPr>
              <a:buFont typeface="Arial" panose="020B0604020202020204" pitchFamily="34" charset="0"/>
              <a:buChar char="•"/>
            </a:pPr>
            <a:r>
              <a:rPr lang="en-US" b="1" dirty="0" err="1">
                <a:solidFill>
                  <a:schemeClr val="hlink"/>
                </a:solidFill>
                <a:uFill>
                  <a:noFill/>
                </a:uFill>
                <a:sym typeface="Arial"/>
              </a:rPr>
              <a:t>doPost</a:t>
            </a:r>
            <a:r>
              <a:rPr lang="en-US" b="1" dirty="0">
                <a:solidFill>
                  <a:schemeClr val="hlink"/>
                </a:solidFill>
                <a:uFill>
                  <a:noFill/>
                </a:uFill>
                <a:sym typeface="Arial"/>
              </a:rPr>
              <a:t>()</a:t>
            </a:r>
            <a:r>
              <a:rPr lang="en-US" dirty="0">
                <a:solidFill>
                  <a:schemeClr val="hlink"/>
                </a:solidFill>
                <a:uFill>
                  <a:noFill/>
                </a:uFill>
                <a:sym typeface="Arial"/>
              </a:rPr>
              <a:t> → To submit forms like login, assignments, or attendance</a:t>
            </a:r>
          </a:p>
        </p:txBody>
      </p:sp>
      <p:graphicFrame>
        <p:nvGraphicFramePr>
          <p:cNvPr id="2" name="Diagram 1">
            <a:extLst>
              <a:ext uri="{FF2B5EF4-FFF2-40B4-BE49-F238E27FC236}">
                <a16:creationId xmlns:a16="http://schemas.microsoft.com/office/drawing/2014/main" id="{ECCE5A5D-3626-FDC8-44CC-91271EB130B9}"/>
              </a:ext>
            </a:extLst>
          </p:cNvPr>
          <p:cNvGraphicFramePr/>
          <p:nvPr>
            <p:extLst>
              <p:ext uri="{D42A27DB-BD31-4B8C-83A1-F6EECF244321}">
                <p14:modId xmlns:p14="http://schemas.microsoft.com/office/powerpoint/2010/main" val="1540452955"/>
              </p:ext>
            </p:extLst>
          </p:nvPr>
        </p:nvGraphicFramePr>
        <p:xfrm>
          <a:off x="330731" y="293117"/>
          <a:ext cx="7995255" cy="572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50" name="Google Shape;2950;p65"/>
          <p:cNvPicPr preferRelativeResize="0"/>
          <p:nvPr/>
        </p:nvPicPr>
        <p:blipFill rotWithShape="1">
          <a:blip r:embed="rId8">
            <a:alphaModFix/>
          </a:blip>
          <a:srcRect l="22019" t="54952" r="48204" b="13160"/>
          <a:stretch/>
        </p:blipFill>
        <p:spPr>
          <a:xfrm>
            <a:off x="5055998" y="3944343"/>
            <a:ext cx="1467300" cy="1047600"/>
          </a:xfrm>
          <a:prstGeom prst="round1Rect">
            <a:avLst>
              <a:gd name="adj" fmla="val 50000"/>
            </a:avLst>
          </a:prstGeom>
          <a:noFill/>
          <a:ln w="9525" cap="flat" cmpd="sng">
            <a:solidFill>
              <a:schemeClr val="dk2"/>
            </a:solidFill>
            <a:prstDash val="solid"/>
            <a:round/>
            <a:headEnd type="none" w="sm" len="sm"/>
            <a:tailEnd type="none" w="sm" len="sm"/>
          </a:ln>
        </p:spPr>
      </p:pic>
      <p:pic>
        <p:nvPicPr>
          <p:cNvPr id="2951" name="Google Shape;2951;p65"/>
          <p:cNvPicPr preferRelativeResize="0"/>
          <p:nvPr/>
        </p:nvPicPr>
        <p:blipFill rotWithShape="1">
          <a:blip r:embed="rId9">
            <a:alphaModFix/>
          </a:blip>
          <a:srcRect l="8458" t="69033" r="68703" b="6510"/>
          <a:stretch/>
        </p:blipFill>
        <p:spPr>
          <a:xfrm>
            <a:off x="6627894" y="3944343"/>
            <a:ext cx="1467300" cy="1047600"/>
          </a:xfrm>
          <a:prstGeom prst="round1Rect">
            <a:avLst>
              <a:gd name="adj" fmla="val 50000"/>
            </a:avLst>
          </a:prstGeom>
          <a:noFill/>
          <a:ln w="9525" cap="flat" cmpd="sng">
            <a:solidFill>
              <a:schemeClr val="dk2"/>
            </a:solidFill>
            <a:prstDash val="solid"/>
            <a:round/>
            <a:headEnd type="none" w="sm" len="sm"/>
            <a:tailEnd type="none" w="sm" len="sm"/>
          </a:ln>
        </p:spPr>
      </p:pic>
      <p:grpSp>
        <p:nvGrpSpPr>
          <p:cNvPr id="2952" name="Google Shape;2952;p65"/>
          <p:cNvGrpSpPr/>
          <p:nvPr/>
        </p:nvGrpSpPr>
        <p:grpSpPr>
          <a:xfrm>
            <a:off x="7033938" y="3239355"/>
            <a:ext cx="449771" cy="315280"/>
            <a:chOff x="5493475" y="2587650"/>
            <a:chExt cx="2163400" cy="1516500"/>
          </a:xfrm>
        </p:grpSpPr>
        <p:sp>
          <p:nvSpPr>
            <p:cNvPr id="2953" name="Google Shape;2953;p65"/>
            <p:cNvSpPr/>
            <p:nvPr/>
          </p:nvSpPr>
          <p:spPr>
            <a:xfrm>
              <a:off x="5493475" y="2587650"/>
              <a:ext cx="1516500" cy="151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6140375" y="2587650"/>
              <a:ext cx="1516500" cy="151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65"/>
          <p:cNvGrpSpPr/>
          <p:nvPr/>
        </p:nvGrpSpPr>
        <p:grpSpPr>
          <a:xfrm rot="5400000">
            <a:off x="5691613" y="2416767"/>
            <a:ext cx="379923" cy="1146703"/>
            <a:chOff x="5822440" y="1818839"/>
            <a:chExt cx="379923" cy="1146703"/>
          </a:xfrm>
        </p:grpSpPr>
        <p:grpSp>
          <p:nvGrpSpPr>
            <p:cNvPr id="2956" name="Google Shape;2956;p65"/>
            <p:cNvGrpSpPr/>
            <p:nvPr/>
          </p:nvGrpSpPr>
          <p:grpSpPr>
            <a:xfrm rot="-5400000">
              <a:off x="5741448" y="2504818"/>
              <a:ext cx="541715" cy="379732"/>
              <a:chOff x="5493475" y="2587650"/>
              <a:chExt cx="2163400" cy="1516500"/>
            </a:xfrm>
          </p:grpSpPr>
          <p:sp>
            <p:nvSpPr>
              <p:cNvPr id="2957" name="Google Shape;2957;p65"/>
              <p:cNvSpPr/>
              <p:nvPr/>
            </p:nvSpPr>
            <p:spPr>
              <a:xfrm>
                <a:off x="5493475" y="2587650"/>
                <a:ext cx="1516500" cy="151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6140375" y="2587650"/>
                <a:ext cx="1516500" cy="151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9" name="Google Shape;2959;p65"/>
            <p:cNvGrpSpPr/>
            <p:nvPr/>
          </p:nvGrpSpPr>
          <p:grpSpPr>
            <a:xfrm rot="-5400000">
              <a:off x="5741448" y="2117958"/>
              <a:ext cx="541715" cy="379732"/>
              <a:chOff x="5493475" y="2587650"/>
              <a:chExt cx="2163400" cy="1516500"/>
            </a:xfrm>
          </p:grpSpPr>
          <p:sp>
            <p:nvSpPr>
              <p:cNvPr id="2960" name="Google Shape;2960;p65"/>
              <p:cNvSpPr/>
              <p:nvPr/>
            </p:nvSpPr>
            <p:spPr>
              <a:xfrm>
                <a:off x="5493475" y="2587650"/>
                <a:ext cx="1516500" cy="151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6140375" y="2587650"/>
                <a:ext cx="1516500" cy="151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2" name="Google Shape;2962;p65"/>
            <p:cNvSpPr/>
            <p:nvPr/>
          </p:nvSpPr>
          <p:spPr>
            <a:xfrm rot="-5400000">
              <a:off x="5822563" y="1818839"/>
              <a:ext cx="379800" cy="37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65"/>
          <p:cNvGrpSpPr/>
          <p:nvPr/>
        </p:nvGrpSpPr>
        <p:grpSpPr>
          <a:xfrm flipH="1">
            <a:off x="8068590" y="2690278"/>
            <a:ext cx="572723" cy="572723"/>
            <a:chOff x="5005625" y="2364950"/>
            <a:chExt cx="2046900" cy="2046900"/>
          </a:xfrm>
        </p:grpSpPr>
        <p:sp>
          <p:nvSpPr>
            <p:cNvPr id="2964" name="Google Shape;2964;p65"/>
            <p:cNvSpPr/>
            <p:nvPr/>
          </p:nvSpPr>
          <p:spPr>
            <a:xfrm>
              <a:off x="5005625" y="2364950"/>
              <a:ext cx="2046900" cy="2046900"/>
            </a:xfrm>
            <a:prstGeom prst="arc">
              <a:avLst>
                <a:gd name="adj1" fmla="val 16200000"/>
                <a:gd name="adj2" fmla="val 10784316"/>
              </a:avLst>
            </a:prstGeom>
            <a:noFill/>
            <a:ln w="9525" cap="flat" cmpd="sng">
              <a:solidFill>
                <a:schemeClr val="dk2"/>
              </a:solidFill>
              <a:prstDash val="solid"/>
              <a:round/>
              <a:headEnd type="oval"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5493575" y="2852900"/>
              <a:ext cx="1071000" cy="1071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6458725" y="3277075"/>
              <a:ext cx="222600" cy="22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5404125" y="3277075"/>
              <a:ext cx="222600" cy="22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8" name="Google Shape;2968;p65"/>
          <p:cNvGrpSpPr/>
          <p:nvPr/>
        </p:nvGrpSpPr>
        <p:grpSpPr>
          <a:xfrm rot="5400000">
            <a:off x="7090265" y="2332115"/>
            <a:ext cx="337321" cy="1316025"/>
            <a:chOff x="5499304" y="2960750"/>
            <a:chExt cx="337321" cy="1316025"/>
          </a:xfrm>
        </p:grpSpPr>
        <p:sp>
          <p:nvSpPr>
            <p:cNvPr id="2969" name="Google Shape;2969;p65"/>
            <p:cNvSpPr/>
            <p:nvPr/>
          </p:nvSpPr>
          <p:spPr>
            <a:xfrm flipH="1">
              <a:off x="5499304" y="3049550"/>
              <a:ext cx="337321" cy="1138419"/>
            </a:xfrm>
            <a:custGeom>
              <a:avLst/>
              <a:gdLst/>
              <a:ahLst/>
              <a:cxnLst/>
              <a:rect l="l" t="t" r="r" b="b"/>
              <a:pathLst>
                <a:path w="56788" h="191653" extrusionOk="0">
                  <a:moveTo>
                    <a:pt x="28538" y="1"/>
                  </a:moveTo>
                  <a:cubicBezTo>
                    <a:pt x="28538" y="64808"/>
                    <a:pt x="19122" y="95827"/>
                    <a:pt x="1" y="95827"/>
                  </a:cubicBezTo>
                  <a:cubicBezTo>
                    <a:pt x="19122" y="95827"/>
                    <a:pt x="28538" y="126845"/>
                    <a:pt x="28538" y="191652"/>
                  </a:cubicBezTo>
                  <a:cubicBezTo>
                    <a:pt x="28538" y="126845"/>
                    <a:pt x="37667" y="95827"/>
                    <a:pt x="56788" y="95827"/>
                  </a:cubicBezTo>
                  <a:cubicBezTo>
                    <a:pt x="37667" y="95827"/>
                    <a:pt x="28538" y="64808"/>
                    <a:pt x="28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5623572" y="2960750"/>
              <a:ext cx="88800" cy="888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5623572" y="4187975"/>
              <a:ext cx="88800" cy="888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65"/>
          <p:cNvGrpSpPr/>
          <p:nvPr/>
        </p:nvGrpSpPr>
        <p:grpSpPr>
          <a:xfrm>
            <a:off x="4886109" y="2326404"/>
            <a:ext cx="4257891" cy="490691"/>
            <a:chOff x="4324880" y="2069489"/>
            <a:chExt cx="4257891" cy="490691"/>
          </a:xfrm>
        </p:grpSpPr>
        <p:cxnSp>
          <p:nvCxnSpPr>
            <p:cNvPr id="2973" name="Google Shape;2973;p65"/>
            <p:cNvCxnSpPr/>
            <p:nvPr/>
          </p:nvCxnSpPr>
          <p:spPr>
            <a:xfrm>
              <a:off x="4602625" y="2311930"/>
              <a:ext cx="3796800" cy="0"/>
            </a:xfrm>
            <a:prstGeom prst="straightConnector1">
              <a:avLst/>
            </a:prstGeom>
            <a:noFill/>
            <a:ln w="9525" cap="flat" cmpd="sng">
              <a:solidFill>
                <a:schemeClr val="lt1"/>
              </a:solidFill>
              <a:prstDash val="solid"/>
              <a:round/>
              <a:headEnd type="none" w="med" len="med"/>
              <a:tailEnd type="none" w="med" len="med"/>
            </a:ln>
          </p:spPr>
        </p:cxnSp>
        <p:sp>
          <p:nvSpPr>
            <p:cNvPr id="2974" name="Google Shape;2974;p65"/>
            <p:cNvSpPr/>
            <p:nvPr/>
          </p:nvSpPr>
          <p:spPr>
            <a:xfrm>
              <a:off x="4324880" y="2069489"/>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8092080" y="2069489"/>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8092076" y="2221366"/>
              <a:ext cx="187048" cy="18704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4671926" y="2221366"/>
              <a:ext cx="187048" cy="18704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4815576" y="2221366"/>
              <a:ext cx="187048" cy="18704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5003450" y="2255471"/>
              <a:ext cx="118805" cy="11880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7973275" y="2255471"/>
              <a:ext cx="118805" cy="11880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5"/>
          <p:cNvGrpSpPr/>
          <p:nvPr/>
        </p:nvGrpSpPr>
        <p:grpSpPr>
          <a:xfrm>
            <a:off x="8108586" y="3944340"/>
            <a:ext cx="492700" cy="225900"/>
            <a:chOff x="7720550" y="3499700"/>
            <a:chExt cx="492700" cy="225900"/>
          </a:xfrm>
        </p:grpSpPr>
        <p:sp>
          <p:nvSpPr>
            <p:cNvPr id="2982" name="Google Shape;2982;p65"/>
            <p:cNvSpPr/>
            <p:nvPr/>
          </p:nvSpPr>
          <p:spPr>
            <a:xfrm>
              <a:off x="7720550" y="3499700"/>
              <a:ext cx="579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7829250" y="3499700"/>
              <a:ext cx="579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7937950" y="3499700"/>
              <a:ext cx="579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8046650" y="3499700"/>
              <a:ext cx="579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8155350" y="3499700"/>
              <a:ext cx="579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7" name="Google Shape;2987;p65"/>
          <p:cNvGrpSpPr/>
          <p:nvPr/>
        </p:nvGrpSpPr>
        <p:grpSpPr>
          <a:xfrm>
            <a:off x="8716694" y="2921440"/>
            <a:ext cx="193800" cy="2090500"/>
            <a:chOff x="8428450" y="2512125"/>
            <a:chExt cx="193800" cy="2090500"/>
          </a:xfrm>
        </p:grpSpPr>
        <p:cxnSp>
          <p:nvCxnSpPr>
            <p:cNvPr id="2988" name="Google Shape;2988;p65"/>
            <p:cNvCxnSpPr/>
            <p:nvPr/>
          </p:nvCxnSpPr>
          <p:spPr>
            <a:xfrm>
              <a:off x="8622000" y="2513425"/>
              <a:ext cx="0" cy="2089200"/>
            </a:xfrm>
            <a:prstGeom prst="straightConnector1">
              <a:avLst/>
            </a:prstGeom>
            <a:noFill/>
            <a:ln w="9525" cap="flat" cmpd="sng">
              <a:solidFill>
                <a:schemeClr val="lt1"/>
              </a:solidFill>
              <a:prstDash val="solid"/>
              <a:round/>
              <a:headEnd type="none" w="med" len="med"/>
              <a:tailEnd type="none" w="med" len="med"/>
            </a:ln>
          </p:spPr>
        </p:cxnSp>
        <p:cxnSp>
          <p:nvCxnSpPr>
            <p:cNvPr id="2989" name="Google Shape;2989;p65"/>
            <p:cNvCxnSpPr/>
            <p:nvPr/>
          </p:nvCxnSpPr>
          <p:spPr>
            <a:xfrm>
              <a:off x="8518600" y="2512125"/>
              <a:ext cx="103500" cy="0"/>
            </a:xfrm>
            <a:prstGeom prst="straightConnector1">
              <a:avLst/>
            </a:prstGeom>
            <a:noFill/>
            <a:ln w="9525" cap="flat" cmpd="sng">
              <a:solidFill>
                <a:schemeClr val="lt1"/>
              </a:solidFill>
              <a:prstDash val="solid"/>
              <a:round/>
              <a:headEnd type="oval" w="med" len="med"/>
              <a:tailEnd type="none" w="med" len="med"/>
            </a:ln>
          </p:spPr>
        </p:cxnSp>
        <p:cxnSp>
          <p:nvCxnSpPr>
            <p:cNvPr id="2990" name="Google Shape;2990;p65"/>
            <p:cNvCxnSpPr/>
            <p:nvPr/>
          </p:nvCxnSpPr>
          <p:spPr>
            <a:xfrm>
              <a:off x="8518600" y="2636383"/>
              <a:ext cx="103500" cy="0"/>
            </a:xfrm>
            <a:prstGeom prst="straightConnector1">
              <a:avLst/>
            </a:prstGeom>
            <a:noFill/>
            <a:ln w="9525" cap="flat" cmpd="sng">
              <a:solidFill>
                <a:schemeClr val="lt1"/>
              </a:solidFill>
              <a:prstDash val="solid"/>
              <a:round/>
              <a:headEnd type="oval" w="med" len="med"/>
              <a:tailEnd type="none" w="med" len="med"/>
            </a:ln>
          </p:spPr>
        </p:cxnSp>
        <p:cxnSp>
          <p:nvCxnSpPr>
            <p:cNvPr id="2991" name="Google Shape;2991;p65"/>
            <p:cNvCxnSpPr/>
            <p:nvPr/>
          </p:nvCxnSpPr>
          <p:spPr>
            <a:xfrm>
              <a:off x="8518600" y="2760642"/>
              <a:ext cx="103500" cy="0"/>
            </a:xfrm>
            <a:prstGeom prst="straightConnector1">
              <a:avLst/>
            </a:prstGeom>
            <a:noFill/>
            <a:ln w="9525" cap="flat" cmpd="sng">
              <a:solidFill>
                <a:schemeClr val="lt1"/>
              </a:solidFill>
              <a:prstDash val="solid"/>
              <a:round/>
              <a:headEnd type="oval" w="med" len="med"/>
              <a:tailEnd type="none" w="med" len="med"/>
            </a:ln>
          </p:spPr>
        </p:cxnSp>
        <p:cxnSp>
          <p:nvCxnSpPr>
            <p:cNvPr id="2992" name="Google Shape;2992;p65"/>
            <p:cNvCxnSpPr/>
            <p:nvPr/>
          </p:nvCxnSpPr>
          <p:spPr>
            <a:xfrm>
              <a:off x="8518600" y="2884900"/>
              <a:ext cx="103500" cy="0"/>
            </a:xfrm>
            <a:prstGeom prst="straightConnector1">
              <a:avLst/>
            </a:prstGeom>
            <a:noFill/>
            <a:ln w="9525" cap="flat" cmpd="sng">
              <a:solidFill>
                <a:schemeClr val="lt1"/>
              </a:solidFill>
              <a:prstDash val="solid"/>
              <a:round/>
              <a:headEnd type="oval" w="med" len="med"/>
              <a:tailEnd type="none" w="med" len="med"/>
            </a:ln>
          </p:spPr>
        </p:cxnSp>
        <p:cxnSp>
          <p:nvCxnSpPr>
            <p:cNvPr id="2993" name="Google Shape;2993;p65"/>
            <p:cNvCxnSpPr/>
            <p:nvPr/>
          </p:nvCxnSpPr>
          <p:spPr>
            <a:xfrm>
              <a:off x="8518600" y="4229850"/>
              <a:ext cx="103500" cy="0"/>
            </a:xfrm>
            <a:prstGeom prst="straightConnector1">
              <a:avLst/>
            </a:prstGeom>
            <a:noFill/>
            <a:ln w="9525" cap="flat" cmpd="sng">
              <a:solidFill>
                <a:schemeClr val="lt1"/>
              </a:solidFill>
              <a:prstDash val="solid"/>
              <a:round/>
              <a:headEnd type="oval" w="med" len="med"/>
              <a:tailEnd type="none" w="med" len="med"/>
            </a:ln>
          </p:spPr>
        </p:cxnSp>
        <p:cxnSp>
          <p:nvCxnSpPr>
            <p:cNvPr id="2994" name="Google Shape;2994;p65"/>
            <p:cNvCxnSpPr/>
            <p:nvPr/>
          </p:nvCxnSpPr>
          <p:spPr>
            <a:xfrm>
              <a:off x="8518600" y="4354108"/>
              <a:ext cx="103500" cy="0"/>
            </a:xfrm>
            <a:prstGeom prst="straightConnector1">
              <a:avLst/>
            </a:prstGeom>
            <a:noFill/>
            <a:ln w="9525" cap="flat" cmpd="sng">
              <a:solidFill>
                <a:schemeClr val="lt1"/>
              </a:solidFill>
              <a:prstDash val="solid"/>
              <a:round/>
              <a:headEnd type="oval" w="med" len="med"/>
              <a:tailEnd type="none" w="med" len="med"/>
            </a:ln>
          </p:spPr>
        </p:cxnSp>
        <p:cxnSp>
          <p:nvCxnSpPr>
            <p:cNvPr id="2995" name="Google Shape;2995;p65"/>
            <p:cNvCxnSpPr/>
            <p:nvPr/>
          </p:nvCxnSpPr>
          <p:spPr>
            <a:xfrm>
              <a:off x="8518600" y="4478367"/>
              <a:ext cx="103500" cy="0"/>
            </a:xfrm>
            <a:prstGeom prst="straightConnector1">
              <a:avLst/>
            </a:prstGeom>
            <a:noFill/>
            <a:ln w="9525" cap="flat" cmpd="sng">
              <a:solidFill>
                <a:schemeClr val="lt1"/>
              </a:solidFill>
              <a:prstDash val="solid"/>
              <a:round/>
              <a:headEnd type="oval" w="med" len="med"/>
              <a:tailEnd type="none" w="med" len="med"/>
            </a:ln>
          </p:spPr>
        </p:cxnSp>
        <p:cxnSp>
          <p:nvCxnSpPr>
            <p:cNvPr id="2996" name="Google Shape;2996;p65"/>
            <p:cNvCxnSpPr/>
            <p:nvPr/>
          </p:nvCxnSpPr>
          <p:spPr>
            <a:xfrm>
              <a:off x="8518600" y="4602625"/>
              <a:ext cx="103500" cy="0"/>
            </a:xfrm>
            <a:prstGeom prst="straightConnector1">
              <a:avLst/>
            </a:prstGeom>
            <a:noFill/>
            <a:ln w="9525" cap="flat" cmpd="sng">
              <a:solidFill>
                <a:schemeClr val="lt1"/>
              </a:solidFill>
              <a:prstDash val="solid"/>
              <a:round/>
              <a:headEnd type="oval" w="med" len="med"/>
              <a:tailEnd type="none" w="med" len="med"/>
            </a:ln>
          </p:spPr>
        </p:cxnSp>
        <p:cxnSp>
          <p:nvCxnSpPr>
            <p:cNvPr id="2997" name="Google Shape;2997;p65"/>
            <p:cNvCxnSpPr/>
            <p:nvPr/>
          </p:nvCxnSpPr>
          <p:spPr>
            <a:xfrm>
              <a:off x="8428450" y="3535025"/>
              <a:ext cx="193800" cy="0"/>
            </a:xfrm>
            <a:prstGeom prst="straightConnector1">
              <a:avLst/>
            </a:prstGeom>
            <a:noFill/>
            <a:ln w="9525" cap="flat" cmpd="sng">
              <a:solidFill>
                <a:schemeClr val="lt1"/>
              </a:solidFill>
              <a:prstDash val="solid"/>
              <a:round/>
              <a:headEnd type="oval" w="med" len="med"/>
              <a:tailEnd type="none" w="med" len="med"/>
            </a:ln>
          </p:spPr>
        </p:cxnSp>
      </p:grpSp>
      <p:grpSp>
        <p:nvGrpSpPr>
          <p:cNvPr id="2998" name="Google Shape;2998;p65"/>
          <p:cNvGrpSpPr/>
          <p:nvPr/>
        </p:nvGrpSpPr>
        <p:grpSpPr>
          <a:xfrm>
            <a:off x="5066448" y="3463590"/>
            <a:ext cx="1534500" cy="225900"/>
            <a:chOff x="4592025" y="3054275"/>
            <a:chExt cx="1534500" cy="225900"/>
          </a:xfrm>
        </p:grpSpPr>
        <p:sp>
          <p:nvSpPr>
            <p:cNvPr id="2999" name="Google Shape;2999;p65"/>
            <p:cNvSpPr/>
            <p:nvPr/>
          </p:nvSpPr>
          <p:spPr>
            <a:xfrm>
              <a:off x="4592025" y="3054275"/>
              <a:ext cx="1534500" cy="225900"/>
            </a:xfrm>
            <a:prstGeom prst="roundRect">
              <a:avLst>
                <a:gd name="adj" fmla="val 50000"/>
              </a:avLst>
            </a:prstGeom>
            <a:no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3000" name="Google Shape;3000;p65"/>
            <p:cNvSpPr/>
            <p:nvPr/>
          </p:nvSpPr>
          <p:spPr>
            <a:xfrm>
              <a:off x="4592025" y="3054275"/>
              <a:ext cx="572700" cy="225900"/>
            </a:xfrm>
            <a:prstGeom prst="roundRect">
              <a:avLst>
                <a:gd name="adj" fmla="val 50000"/>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65"/>
          <p:cNvGrpSpPr/>
          <p:nvPr/>
        </p:nvGrpSpPr>
        <p:grpSpPr>
          <a:xfrm>
            <a:off x="8199804" y="4296397"/>
            <a:ext cx="310274" cy="490644"/>
            <a:chOff x="7725381" y="3406332"/>
            <a:chExt cx="310274" cy="490644"/>
          </a:xfrm>
        </p:grpSpPr>
        <p:sp>
          <p:nvSpPr>
            <p:cNvPr id="3002" name="Google Shape;3002;p65"/>
            <p:cNvSpPr/>
            <p:nvPr/>
          </p:nvSpPr>
          <p:spPr>
            <a:xfrm>
              <a:off x="7725381" y="3406332"/>
              <a:ext cx="310274" cy="310274"/>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7725381" y="3485547"/>
              <a:ext cx="310274" cy="310274"/>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7725381" y="3586702"/>
              <a:ext cx="310274" cy="310274"/>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65"/>
          <p:cNvGrpSpPr/>
          <p:nvPr/>
        </p:nvGrpSpPr>
        <p:grpSpPr>
          <a:xfrm>
            <a:off x="6600913" y="3196235"/>
            <a:ext cx="222588" cy="88800"/>
            <a:chOff x="6126490" y="2786920"/>
            <a:chExt cx="222588" cy="88800"/>
          </a:xfrm>
        </p:grpSpPr>
        <p:sp>
          <p:nvSpPr>
            <p:cNvPr id="3006" name="Google Shape;3006;p65"/>
            <p:cNvSpPr/>
            <p:nvPr/>
          </p:nvSpPr>
          <p:spPr>
            <a:xfrm rot="5400000">
              <a:off x="6126490" y="2786920"/>
              <a:ext cx="88800" cy="88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rot="5400000">
              <a:off x="6260277" y="2786920"/>
              <a:ext cx="88800" cy="88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65"/>
          <p:cNvGrpSpPr/>
          <p:nvPr/>
        </p:nvGrpSpPr>
        <p:grpSpPr>
          <a:xfrm>
            <a:off x="7981148" y="3473140"/>
            <a:ext cx="747600" cy="206800"/>
            <a:chOff x="2184650" y="3881475"/>
            <a:chExt cx="747600" cy="206800"/>
          </a:xfrm>
        </p:grpSpPr>
        <p:cxnSp>
          <p:nvCxnSpPr>
            <p:cNvPr id="3009" name="Google Shape;3009;p65"/>
            <p:cNvCxnSpPr/>
            <p:nvPr/>
          </p:nvCxnSpPr>
          <p:spPr>
            <a:xfrm>
              <a:off x="2184650" y="3881475"/>
              <a:ext cx="747600" cy="0"/>
            </a:xfrm>
            <a:prstGeom prst="straightConnector1">
              <a:avLst/>
            </a:prstGeom>
            <a:noFill/>
            <a:ln w="28575" cap="flat" cmpd="sng">
              <a:solidFill>
                <a:schemeClr val="dk2"/>
              </a:solidFill>
              <a:prstDash val="solid"/>
              <a:round/>
              <a:headEnd type="none" w="med" len="med"/>
              <a:tailEnd type="none" w="med" len="med"/>
            </a:ln>
          </p:spPr>
        </p:cxnSp>
        <p:cxnSp>
          <p:nvCxnSpPr>
            <p:cNvPr id="3010" name="Google Shape;3010;p65"/>
            <p:cNvCxnSpPr/>
            <p:nvPr/>
          </p:nvCxnSpPr>
          <p:spPr>
            <a:xfrm>
              <a:off x="2184650" y="3984875"/>
              <a:ext cx="747600" cy="0"/>
            </a:xfrm>
            <a:prstGeom prst="straightConnector1">
              <a:avLst/>
            </a:prstGeom>
            <a:noFill/>
            <a:ln w="28575" cap="flat" cmpd="sng">
              <a:solidFill>
                <a:schemeClr val="dk2"/>
              </a:solidFill>
              <a:prstDash val="solid"/>
              <a:round/>
              <a:headEnd type="none" w="med" len="med"/>
              <a:tailEnd type="none" w="med" len="med"/>
            </a:ln>
          </p:spPr>
        </p:cxnSp>
        <p:cxnSp>
          <p:nvCxnSpPr>
            <p:cNvPr id="3011" name="Google Shape;3011;p65"/>
            <p:cNvCxnSpPr/>
            <p:nvPr/>
          </p:nvCxnSpPr>
          <p:spPr>
            <a:xfrm>
              <a:off x="2184650" y="4088275"/>
              <a:ext cx="747600" cy="0"/>
            </a:xfrm>
            <a:prstGeom prst="straightConnector1">
              <a:avLst/>
            </a:prstGeom>
            <a:noFill/>
            <a:ln w="28575" cap="flat" cmpd="sng">
              <a:solidFill>
                <a:schemeClr val="dk2"/>
              </a:solidFill>
              <a:prstDash val="solid"/>
              <a:round/>
              <a:headEnd type="none" w="med" len="med"/>
              <a:tailEnd type="non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53"/>
          <p:cNvPicPr preferRelativeResize="0"/>
          <p:nvPr/>
        </p:nvPicPr>
        <p:blipFill rotWithShape="1">
          <a:blip r:embed="rId3">
            <a:alphaModFix/>
          </a:blip>
          <a:srcRect l="6251" r="43818"/>
          <a:stretch/>
        </p:blipFill>
        <p:spPr>
          <a:xfrm flipH="1">
            <a:off x="5292000" y="9692"/>
            <a:ext cx="3852000" cy="5143200"/>
          </a:xfrm>
          <a:prstGeom prst="round1Rect">
            <a:avLst>
              <a:gd name="adj" fmla="val 50000"/>
            </a:avLst>
          </a:prstGeom>
          <a:noFill/>
          <a:ln w="9525" cap="flat" cmpd="sng">
            <a:solidFill>
              <a:schemeClr val="lt1"/>
            </a:solidFill>
            <a:prstDash val="solid"/>
            <a:round/>
            <a:headEnd type="none" w="sm" len="sm"/>
            <a:tailEnd type="none" w="sm" len="sm"/>
          </a:ln>
        </p:spPr>
      </p:pic>
      <p:pic>
        <p:nvPicPr>
          <p:cNvPr id="2184" name="Google Shape;2184;p53"/>
          <p:cNvPicPr preferRelativeResize="0"/>
          <p:nvPr/>
        </p:nvPicPr>
        <p:blipFill rotWithShape="1">
          <a:blip r:embed="rId4">
            <a:alphaModFix/>
          </a:blip>
          <a:srcRect l="18396" r="30993"/>
          <a:stretch/>
        </p:blipFill>
        <p:spPr>
          <a:xfrm flipH="1">
            <a:off x="5287875" y="-4000"/>
            <a:ext cx="3915000" cy="5157000"/>
          </a:xfrm>
          <a:prstGeom prst="round1Rect">
            <a:avLst>
              <a:gd name="adj" fmla="val 50000"/>
            </a:avLst>
          </a:prstGeom>
          <a:noFill/>
          <a:ln>
            <a:noFill/>
          </a:ln>
        </p:spPr>
      </p:pic>
      <p:graphicFrame>
        <p:nvGraphicFramePr>
          <p:cNvPr id="4" name="Diagram 3">
            <a:extLst>
              <a:ext uri="{FF2B5EF4-FFF2-40B4-BE49-F238E27FC236}">
                <a16:creationId xmlns:a16="http://schemas.microsoft.com/office/drawing/2014/main" id="{239E3EA4-8923-A9D9-7CC8-D54CF8220BF5}"/>
              </a:ext>
            </a:extLst>
          </p:cNvPr>
          <p:cNvGraphicFramePr/>
          <p:nvPr>
            <p:extLst>
              <p:ext uri="{D42A27DB-BD31-4B8C-83A1-F6EECF244321}">
                <p14:modId xmlns:p14="http://schemas.microsoft.com/office/powerpoint/2010/main" val="2585366902"/>
              </p:ext>
            </p:extLst>
          </p:nvPr>
        </p:nvGraphicFramePr>
        <p:xfrm>
          <a:off x="496994" y="290754"/>
          <a:ext cx="4111413" cy="7648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86" name="Google Shape;2186;p53"/>
          <p:cNvSpPr txBox="1">
            <a:spLocks noGrp="1"/>
          </p:cNvSpPr>
          <p:nvPr>
            <p:ph type="subTitle" idx="1"/>
          </p:nvPr>
        </p:nvSpPr>
        <p:spPr>
          <a:xfrm>
            <a:off x="19496" y="1336629"/>
            <a:ext cx="5287875" cy="1250668"/>
          </a:xfrm>
          <a:prstGeom prst="rect">
            <a:avLst/>
          </a:prstGeom>
          <a:ln>
            <a:solidFill>
              <a:schemeClr val="accent1">
                <a:lumMod val="40000"/>
                <a:lumOff val="60000"/>
              </a:schemeClr>
            </a:solidFill>
          </a:ln>
        </p:spPr>
        <p:txBody>
          <a:bodyPr spcFirstLastPara="1" wrap="square" lIns="91425" tIns="91425" rIns="91425" bIns="91425" anchor="ctr" anchorCtr="0">
            <a:noAutofit/>
          </a:bodyPr>
          <a:lstStyle/>
          <a:p>
            <a:r>
              <a:rPr lang="en-US" b="1" dirty="0">
                <a:solidFill>
                  <a:srgbClr val="00B0F0"/>
                </a:solidFill>
              </a:rPr>
              <a:t>1. PROFESSIONAL ACADEMIC-</a:t>
            </a:r>
            <a:r>
              <a:rPr lang="en-US" sz="1400" b="1" dirty="0">
                <a:solidFill>
                  <a:srgbClr val="00B0F0"/>
                </a:solidFill>
              </a:rPr>
              <a:t>THEMED BACKGROUND</a:t>
            </a:r>
          </a:p>
          <a:p>
            <a:r>
              <a:rPr lang="en-US" sz="1100" dirty="0"/>
              <a:t>          A clean, subtle campus-themed background (such as classroom, college silhouette, or abstract blue academic gradient) enhances the professional look of the application.</a:t>
            </a:r>
            <a:br>
              <a:rPr lang="en-US" sz="1100" dirty="0"/>
            </a:br>
            <a:r>
              <a:rPr lang="en-US" sz="1100" dirty="0"/>
              <a:t>It immediately gives users a university environment feel, making the platform visually relevant and engaging.</a:t>
            </a:r>
          </a:p>
          <a:p>
            <a:pPr marL="0" lvl="0" indent="0" algn="l" rtl="0">
              <a:spcBef>
                <a:spcPts val="0"/>
              </a:spcBef>
              <a:spcAft>
                <a:spcPts val="0"/>
              </a:spcAft>
              <a:buNone/>
            </a:pPr>
            <a:endParaRPr sz="1100" dirty="0"/>
          </a:p>
        </p:txBody>
      </p:sp>
      <p:grpSp>
        <p:nvGrpSpPr>
          <p:cNvPr id="2187" name="Google Shape;2187;p53"/>
          <p:cNvGrpSpPr/>
          <p:nvPr/>
        </p:nvGrpSpPr>
        <p:grpSpPr>
          <a:xfrm>
            <a:off x="4844452" y="3092564"/>
            <a:ext cx="880260" cy="1100997"/>
            <a:chOff x="4844452" y="1873364"/>
            <a:chExt cx="880260" cy="1100997"/>
          </a:xfrm>
        </p:grpSpPr>
        <p:sp>
          <p:nvSpPr>
            <p:cNvPr id="2188" name="Google Shape;2188;p53"/>
            <p:cNvSpPr/>
            <p:nvPr/>
          </p:nvSpPr>
          <p:spPr>
            <a:xfrm>
              <a:off x="4844452" y="1873364"/>
              <a:ext cx="880260" cy="880260"/>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5114510" y="1873373"/>
              <a:ext cx="340113" cy="34011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5114510" y="2634248"/>
              <a:ext cx="340113" cy="34011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3"/>
          <p:cNvGrpSpPr/>
          <p:nvPr/>
        </p:nvGrpSpPr>
        <p:grpSpPr>
          <a:xfrm rot="5400000">
            <a:off x="1668100" y="20110"/>
            <a:ext cx="393600" cy="2289800"/>
            <a:chOff x="8365225" y="1589725"/>
            <a:chExt cx="393600" cy="2289800"/>
          </a:xfrm>
        </p:grpSpPr>
        <p:cxnSp>
          <p:nvCxnSpPr>
            <p:cNvPr id="2192" name="Google Shape;2192;p53"/>
            <p:cNvCxnSpPr/>
            <p:nvPr/>
          </p:nvCxnSpPr>
          <p:spPr>
            <a:xfrm>
              <a:off x="8562025" y="1683225"/>
              <a:ext cx="0" cy="2196300"/>
            </a:xfrm>
            <a:prstGeom prst="straightConnector1">
              <a:avLst/>
            </a:prstGeom>
            <a:noFill/>
            <a:ln w="9525" cap="flat" cmpd="sng">
              <a:solidFill>
                <a:schemeClr val="lt1"/>
              </a:solidFill>
              <a:prstDash val="solid"/>
              <a:round/>
              <a:headEnd type="none" w="med" len="med"/>
              <a:tailEnd type="oval" w="med" len="med"/>
            </a:ln>
          </p:spPr>
        </p:cxnSp>
        <p:sp>
          <p:nvSpPr>
            <p:cNvPr id="2193" name="Google Shape;2193;p53"/>
            <p:cNvSpPr/>
            <p:nvPr/>
          </p:nvSpPr>
          <p:spPr>
            <a:xfrm rot="10800000" flipH="1">
              <a:off x="8562025" y="1589725"/>
              <a:ext cx="196800" cy="196800"/>
            </a:xfrm>
            <a:prstGeom prst="arc">
              <a:avLst>
                <a:gd name="adj1" fmla="val 10755229"/>
                <a:gd name="adj2" fmla="val 1624261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rot="10800000">
              <a:off x="8365225" y="1589725"/>
              <a:ext cx="196800" cy="196800"/>
            </a:xfrm>
            <a:prstGeom prst="arc">
              <a:avLst>
                <a:gd name="adj1" fmla="val 10755229"/>
                <a:gd name="adj2" fmla="val 1624261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53"/>
          <p:cNvGrpSpPr/>
          <p:nvPr/>
        </p:nvGrpSpPr>
        <p:grpSpPr>
          <a:xfrm>
            <a:off x="121664" y="4879289"/>
            <a:ext cx="848328" cy="204959"/>
            <a:chOff x="796188" y="4322930"/>
            <a:chExt cx="848328" cy="204959"/>
          </a:xfrm>
        </p:grpSpPr>
        <p:grpSp>
          <p:nvGrpSpPr>
            <p:cNvPr id="2196" name="Google Shape;2196;p53"/>
            <p:cNvGrpSpPr/>
            <p:nvPr/>
          </p:nvGrpSpPr>
          <p:grpSpPr>
            <a:xfrm rot="5400000">
              <a:off x="1351657" y="4191722"/>
              <a:ext cx="112719" cy="472999"/>
              <a:chOff x="8280966" y="3432128"/>
              <a:chExt cx="112719" cy="472999"/>
            </a:xfrm>
          </p:grpSpPr>
          <p:grpSp>
            <p:nvGrpSpPr>
              <p:cNvPr id="2197" name="Google Shape;2197;p53"/>
              <p:cNvGrpSpPr/>
              <p:nvPr/>
            </p:nvGrpSpPr>
            <p:grpSpPr>
              <a:xfrm>
                <a:off x="8281049" y="3432128"/>
                <a:ext cx="112635" cy="112674"/>
                <a:chOff x="1662700" y="87500"/>
                <a:chExt cx="388800" cy="388800"/>
              </a:xfrm>
            </p:grpSpPr>
            <p:cxnSp>
              <p:nvCxnSpPr>
                <p:cNvPr id="2198" name="Google Shape;2198;p5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199" name="Google Shape;2199;p5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200" name="Google Shape;2200;p53"/>
              <p:cNvGrpSpPr/>
              <p:nvPr/>
            </p:nvGrpSpPr>
            <p:grpSpPr>
              <a:xfrm>
                <a:off x="8280966" y="3612318"/>
                <a:ext cx="112607" cy="112607"/>
                <a:chOff x="3050281" y="152815"/>
                <a:chExt cx="549841" cy="549841"/>
              </a:xfrm>
            </p:grpSpPr>
            <p:grpSp>
              <p:nvGrpSpPr>
                <p:cNvPr id="2201" name="Google Shape;2201;p53"/>
                <p:cNvGrpSpPr/>
                <p:nvPr/>
              </p:nvGrpSpPr>
              <p:grpSpPr>
                <a:xfrm>
                  <a:off x="3130800" y="233350"/>
                  <a:ext cx="388800" cy="388800"/>
                  <a:chOff x="1662700" y="87500"/>
                  <a:chExt cx="388800" cy="388800"/>
                </a:xfrm>
              </p:grpSpPr>
              <p:cxnSp>
                <p:nvCxnSpPr>
                  <p:cNvPr id="2202" name="Google Shape;2202;p5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203" name="Google Shape;2203;p5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204" name="Google Shape;2204;p53"/>
                <p:cNvGrpSpPr/>
                <p:nvPr/>
              </p:nvGrpSpPr>
              <p:grpSpPr>
                <a:xfrm rot="2700000">
                  <a:off x="3130804" y="233337"/>
                  <a:ext cx="388796" cy="388796"/>
                  <a:chOff x="1662700" y="87500"/>
                  <a:chExt cx="388800" cy="388800"/>
                </a:xfrm>
              </p:grpSpPr>
              <p:cxnSp>
                <p:nvCxnSpPr>
                  <p:cNvPr id="2205" name="Google Shape;2205;p5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206" name="Google Shape;2206;p5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207" name="Google Shape;2207;p53"/>
              <p:cNvGrpSpPr/>
              <p:nvPr/>
            </p:nvGrpSpPr>
            <p:grpSpPr>
              <a:xfrm>
                <a:off x="8281049" y="3792453"/>
                <a:ext cx="112635" cy="112674"/>
                <a:chOff x="1662700" y="87500"/>
                <a:chExt cx="388800" cy="388800"/>
              </a:xfrm>
            </p:grpSpPr>
            <p:cxnSp>
              <p:nvCxnSpPr>
                <p:cNvPr id="2208" name="Google Shape;2208;p5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209" name="Google Shape;2209;p5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sp>
          <p:nvSpPr>
            <p:cNvPr id="2210" name="Google Shape;2210;p53"/>
            <p:cNvSpPr/>
            <p:nvPr/>
          </p:nvSpPr>
          <p:spPr>
            <a:xfrm rot="5400000">
              <a:off x="785723" y="4333395"/>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86;p53">
            <a:extLst>
              <a:ext uri="{FF2B5EF4-FFF2-40B4-BE49-F238E27FC236}">
                <a16:creationId xmlns:a16="http://schemas.microsoft.com/office/drawing/2014/main" id="{202F370D-A15F-CDF0-3505-77F7F4CB3BCD}"/>
              </a:ext>
            </a:extLst>
          </p:cNvPr>
          <p:cNvSpPr txBox="1">
            <a:spLocks/>
          </p:cNvSpPr>
          <p:nvPr/>
        </p:nvSpPr>
        <p:spPr>
          <a:xfrm>
            <a:off x="-17505" y="2460894"/>
            <a:ext cx="5287875" cy="1250668"/>
          </a:xfrm>
          <a:prstGeom prst="rect">
            <a:avLst/>
          </a:prstGeom>
          <a:noFill/>
          <a:ln>
            <a:solidFill>
              <a:schemeClr val="accent1">
                <a:lumMod val="40000"/>
                <a:lumOff val="6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2pPr>
            <a:lvl3pPr marL="1371600" marR="0" lvl="2"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3pPr>
            <a:lvl4pPr marL="1828800" marR="0" lvl="3"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4pPr>
            <a:lvl5pPr marL="2286000" marR="0" lvl="4"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5pPr>
            <a:lvl6pPr marL="2743200" marR="0" lvl="5"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6pPr>
            <a:lvl7pPr marL="3200400" marR="0" lvl="6"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7pPr>
            <a:lvl8pPr marL="3657600" marR="0" lvl="7"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8pPr>
            <a:lvl9pPr marL="4114800" marR="0" lvl="8" indent="-330200" algn="ctr" rtl="0">
              <a:lnSpc>
                <a:spcPct val="100000"/>
              </a:lnSpc>
              <a:spcBef>
                <a:spcPts val="1600"/>
              </a:spcBef>
              <a:spcAft>
                <a:spcPts val="160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9pPr>
          </a:lstStyle>
          <a:p>
            <a:r>
              <a:rPr lang="en-US" sz="1400" b="1" dirty="0">
                <a:solidFill>
                  <a:srgbClr val="00B0F0"/>
                </a:solidFill>
              </a:rPr>
              <a:t>2. CLEAN AND MODERN TYPOGRAPHY</a:t>
            </a:r>
          </a:p>
          <a:p>
            <a:r>
              <a:rPr lang="en-US" sz="1100" dirty="0"/>
              <a:t>          Headings are displayed using bold, modern sans-serif fonts (like Poppins or Roboto), ensuring excellent readability.</a:t>
            </a:r>
            <a:br>
              <a:rPr lang="en-US" sz="1100" dirty="0"/>
            </a:br>
            <a:r>
              <a:rPr lang="en-US" sz="1100" dirty="0"/>
              <a:t>Subheadings and body text use lighter font weights, maintaining a visual hierarchy across all screens.</a:t>
            </a:r>
          </a:p>
          <a:p>
            <a:pPr marL="0" indent="0"/>
            <a:endParaRPr lang="en-US" sz="1100" dirty="0"/>
          </a:p>
        </p:txBody>
      </p:sp>
      <p:sp>
        <p:nvSpPr>
          <p:cNvPr id="3" name="Google Shape;2186;p53">
            <a:extLst>
              <a:ext uri="{FF2B5EF4-FFF2-40B4-BE49-F238E27FC236}">
                <a16:creationId xmlns:a16="http://schemas.microsoft.com/office/drawing/2014/main" id="{159A0D12-582F-08AF-C4AB-873E6D9A50F0}"/>
              </a:ext>
            </a:extLst>
          </p:cNvPr>
          <p:cNvSpPr txBox="1">
            <a:spLocks/>
          </p:cNvSpPr>
          <p:nvPr/>
        </p:nvSpPr>
        <p:spPr>
          <a:xfrm>
            <a:off x="4125" y="3718374"/>
            <a:ext cx="5287875" cy="1344815"/>
          </a:xfrm>
          <a:prstGeom prst="rect">
            <a:avLst/>
          </a:prstGeom>
          <a:noFill/>
          <a:ln>
            <a:solidFill>
              <a:schemeClr val="accent1">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2pPr>
            <a:lvl3pPr marL="1371600" marR="0" lvl="2"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3pPr>
            <a:lvl4pPr marL="1828800" marR="0" lvl="3"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4pPr>
            <a:lvl5pPr marL="2286000" marR="0" lvl="4"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5pPr>
            <a:lvl6pPr marL="2743200" marR="0" lvl="5"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6pPr>
            <a:lvl7pPr marL="3200400" marR="0" lvl="6"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7pPr>
            <a:lvl8pPr marL="3657600" marR="0" lvl="7" indent="-330200" algn="ctr" rtl="0">
              <a:lnSpc>
                <a:spcPct val="100000"/>
              </a:lnSpc>
              <a:spcBef>
                <a:spcPts val="1600"/>
              </a:spcBef>
              <a:spcAft>
                <a:spcPts val="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8pPr>
            <a:lvl9pPr marL="4114800" marR="0" lvl="8" indent="-330200" algn="ctr" rtl="0">
              <a:lnSpc>
                <a:spcPct val="100000"/>
              </a:lnSpc>
              <a:spcBef>
                <a:spcPts val="1600"/>
              </a:spcBef>
              <a:spcAft>
                <a:spcPts val="1600"/>
              </a:spcAft>
              <a:buClr>
                <a:schemeClr val="lt1"/>
              </a:buClr>
              <a:buSzPts val="1600"/>
              <a:buFont typeface="Didact Gothic"/>
              <a:buNone/>
              <a:defRPr sz="1600" b="0" i="0" u="none" strike="noStrike" cap="none">
                <a:solidFill>
                  <a:schemeClr val="lt1"/>
                </a:solidFill>
                <a:latin typeface="Didact Gothic"/>
                <a:ea typeface="Didact Gothic"/>
                <a:cs typeface="Didact Gothic"/>
                <a:sym typeface="Didact Gothic"/>
              </a:defRPr>
            </a:lvl9pPr>
          </a:lstStyle>
          <a:p>
            <a:r>
              <a:rPr lang="en-US" sz="1400" b="1" dirty="0">
                <a:solidFill>
                  <a:srgbClr val="00B0F0"/>
                </a:solidFill>
              </a:rPr>
              <a:t>3. REALISTIC CAMPUS MANAGEMENT FEEL</a:t>
            </a:r>
          </a:p>
          <a:p>
            <a:pPr>
              <a:buFont typeface="Arial" panose="020B0604020202020204" pitchFamily="34" charset="0"/>
              <a:buChar char="•"/>
            </a:pPr>
            <a:r>
              <a:rPr lang="en-US" sz="1100" dirty="0"/>
              <a:t>Just like a real university portal:</a:t>
            </a:r>
          </a:p>
          <a:p>
            <a:pPr>
              <a:buFont typeface="Arial" panose="020B0604020202020204" pitchFamily="34" charset="0"/>
              <a:buChar char="•"/>
            </a:pPr>
            <a:r>
              <a:rPr lang="en-US" sz="1100" dirty="0"/>
              <a:t>Dashboard greetings</a:t>
            </a:r>
          </a:p>
          <a:p>
            <a:pPr>
              <a:buFont typeface="Arial" panose="020B0604020202020204" pitchFamily="34" charset="0"/>
              <a:buChar char="•"/>
            </a:pPr>
            <a:r>
              <a:rPr lang="en-US" sz="1100" dirty="0"/>
              <a:t>Quick stats cards</a:t>
            </a:r>
          </a:p>
          <a:p>
            <a:pPr>
              <a:buFont typeface="Arial" panose="020B0604020202020204" pitchFamily="34" charset="0"/>
              <a:buChar char="•"/>
            </a:pPr>
            <a:r>
              <a:rPr lang="en-US" sz="1100" dirty="0"/>
              <a:t>Profile icon</a:t>
            </a:r>
          </a:p>
          <a:p>
            <a:pPr>
              <a:buFont typeface="Arial" panose="020B0604020202020204" pitchFamily="34" charset="0"/>
              <a:buChar char="•"/>
            </a:pPr>
            <a:r>
              <a:rPr lang="en-US" sz="1100" dirty="0"/>
              <a:t>Logout button</a:t>
            </a:r>
            <a:br>
              <a:rPr lang="en-US" sz="1100" dirty="0"/>
            </a:br>
            <a:r>
              <a:rPr lang="en-US" sz="1100" dirty="0"/>
              <a:t>all create a realistic, professional academic management experience.</a:t>
            </a:r>
          </a:p>
          <a:p>
            <a:pPr marL="0" indent="0"/>
            <a:endParaRPr 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grpSp>
        <p:nvGrpSpPr>
          <p:cNvPr id="2239" name="Google Shape;2239;p55"/>
          <p:cNvGrpSpPr/>
          <p:nvPr/>
        </p:nvGrpSpPr>
        <p:grpSpPr>
          <a:xfrm>
            <a:off x="1270107" y="1140241"/>
            <a:ext cx="2561482" cy="2508139"/>
            <a:chOff x="1270107" y="1140241"/>
            <a:chExt cx="2561482" cy="2508139"/>
          </a:xfrm>
        </p:grpSpPr>
        <p:sp>
          <p:nvSpPr>
            <p:cNvPr id="2240" name="Google Shape;2240;p55"/>
            <p:cNvSpPr/>
            <p:nvPr/>
          </p:nvSpPr>
          <p:spPr>
            <a:xfrm>
              <a:off x="1386067" y="1955475"/>
              <a:ext cx="2339400" cy="407400"/>
            </a:xfrm>
            <a:prstGeom prst="round1Rect">
              <a:avLst>
                <a:gd name="adj"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Iceland"/>
                  <a:ea typeface="Iceland"/>
                  <a:cs typeface="Iceland"/>
                  <a:sym typeface="Iceland"/>
                </a:rPr>
                <a:t>KEY ACTION 1 </a:t>
              </a:r>
              <a:endParaRPr>
                <a:solidFill>
                  <a:srgbClr val="080808"/>
                </a:solidFill>
              </a:endParaRPr>
            </a:p>
          </p:txBody>
        </p:sp>
        <p:grpSp>
          <p:nvGrpSpPr>
            <p:cNvPr id="2241" name="Google Shape;2241;p55"/>
            <p:cNvGrpSpPr/>
            <p:nvPr/>
          </p:nvGrpSpPr>
          <p:grpSpPr>
            <a:xfrm>
              <a:off x="1270107" y="2833791"/>
              <a:ext cx="540300" cy="814589"/>
              <a:chOff x="695238" y="1571146"/>
              <a:chExt cx="540300" cy="814589"/>
            </a:xfrm>
          </p:grpSpPr>
          <p:sp>
            <p:nvSpPr>
              <p:cNvPr id="2242" name="Google Shape;2242;p55"/>
              <p:cNvSpPr/>
              <p:nvPr/>
            </p:nvSpPr>
            <p:spPr>
              <a:xfrm>
                <a:off x="720043" y="189504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695238" y="157114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r>
                  <a:rPr lang="en" sz="4200" b="1">
                    <a:solidFill>
                      <a:schemeClr val="dk1"/>
                    </a:solidFill>
                    <a:latin typeface="Iceland"/>
                    <a:ea typeface="Iceland"/>
                    <a:cs typeface="Iceland"/>
                    <a:sym typeface="Iceland"/>
                  </a:rPr>
                  <a:t>1</a:t>
                </a:r>
                <a:endParaRPr sz="4200" b="1">
                  <a:solidFill>
                    <a:schemeClr val="dk1"/>
                  </a:solidFill>
                  <a:latin typeface="Iceland"/>
                  <a:ea typeface="Iceland"/>
                  <a:cs typeface="Iceland"/>
                  <a:sym typeface="Iceland"/>
                </a:endParaRPr>
              </a:p>
            </p:txBody>
          </p:sp>
        </p:grpSp>
        <p:grpSp>
          <p:nvGrpSpPr>
            <p:cNvPr id="2244" name="Google Shape;2244;p55"/>
            <p:cNvGrpSpPr/>
            <p:nvPr/>
          </p:nvGrpSpPr>
          <p:grpSpPr>
            <a:xfrm>
              <a:off x="3291288" y="2833791"/>
              <a:ext cx="540300" cy="814589"/>
              <a:chOff x="695238" y="1571146"/>
              <a:chExt cx="540300" cy="814589"/>
            </a:xfrm>
          </p:grpSpPr>
          <p:sp>
            <p:nvSpPr>
              <p:cNvPr id="2245" name="Google Shape;2245;p55"/>
              <p:cNvSpPr/>
              <p:nvPr/>
            </p:nvSpPr>
            <p:spPr>
              <a:xfrm>
                <a:off x="720043" y="189504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695238" y="157114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r>
                  <a:rPr lang="en" sz="4200" b="1">
                    <a:solidFill>
                      <a:schemeClr val="dk1"/>
                    </a:solidFill>
                    <a:latin typeface="Iceland"/>
                    <a:ea typeface="Iceland"/>
                    <a:cs typeface="Iceland"/>
                    <a:sym typeface="Iceland"/>
                  </a:rPr>
                  <a:t>2</a:t>
                </a:r>
                <a:endParaRPr sz="4200" b="1">
                  <a:solidFill>
                    <a:schemeClr val="dk1"/>
                  </a:solidFill>
                  <a:latin typeface="Iceland"/>
                  <a:ea typeface="Iceland"/>
                  <a:cs typeface="Iceland"/>
                  <a:sym typeface="Iceland"/>
                </a:endParaRPr>
              </a:p>
            </p:txBody>
          </p:sp>
        </p:grpSp>
        <p:sp>
          <p:nvSpPr>
            <p:cNvPr id="2247" name="Google Shape;2247;p55"/>
            <p:cNvSpPr/>
            <p:nvPr/>
          </p:nvSpPr>
          <p:spPr>
            <a:xfrm>
              <a:off x="2285617" y="1140241"/>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cxnSp>
          <p:nvCxnSpPr>
            <p:cNvPr id="2248" name="Google Shape;2248;p55"/>
            <p:cNvCxnSpPr>
              <a:stCxn id="2240" idx="2"/>
              <a:endCxn id="2243" idx="0"/>
            </p:cNvCxnSpPr>
            <p:nvPr/>
          </p:nvCxnSpPr>
          <p:spPr>
            <a:xfrm rot="5400000">
              <a:off x="1812517" y="2090625"/>
              <a:ext cx="471000" cy="1015500"/>
            </a:xfrm>
            <a:prstGeom prst="bentConnector3">
              <a:avLst>
                <a:gd name="adj1" fmla="val 49991"/>
              </a:avLst>
            </a:prstGeom>
            <a:noFill/>
            <a:ln w="9525" cap="flat" cmpd="sng">
              <a:solidFill>
                <a:schemeClr val="lt1"/>
              </a:solidFill>
              <a:prstDash val="solid"/>
              <a:round/>
              <a:headEnd type="none" w="med" len="med"/>
              <a:tailEnd type="none" w="med" len="med"/>
            </a:ln>
          </p:spPr>
        </p:cxnSp>
        <p:cxnSp>
          <p:nvCxnSpPr>
            <p:cNvPr id="2249" name="Google Shape;2249;p55"/>
            <p:cNvCxnSpPr>
              <a:stCxn id="2240" idx="2"/>
              <a:endCxn id="2246" idx="0"/>
            </p:cNvCxnSpPr>
            <p:nvPr/>
          </p:nvCxnSpPr>
          <p:spPr>
            <a:xfrm rot="-5400000" flipH="1">
              <a:off x="2823067" y="2095575"/>
              <a:ext cx="471000" cy="1005600"/>
            </a:xfrm>
            <a:prstGeom prst="bentConnector3">
              <a:avLst>
                <a:gd name="adj1" fmla="val 49991"/>
              </a:avLst>
            </a:prstGeom>
            <a:noFill/>
            <a:ln w="9525" cap="flat" cmpd="sng">
              <a:solidFill>
                <a:schemeClr val="lt1"/>
              </a:solidFill>
              <a:prstDash val="solid"/>
              <a:round/>
              <a:headEnd type="none" w="med" len="med"/>
              <a:tailEnd type="none" w="med" len="med"/>
            </a:ln>
          </p:spPr>
        </p:cxnSp>
        <p:cxnSp>
          <p:nvCxnSpPr>
            <p:cNvPr id="2250" name="Google Shape;2250;p55"/>
            <p:cNvCxnSpPr>
              <a:stCxn id="2247" idx="4"/>
              <a:endCxn id="2240" idx="0"/>
            </p:cNvCxnSpPr>
            <p:nvPr/>
          </p:nvCxnSpPr>
          <p:spPr>
            <a:xfrm rot="-5400000" flipH="1">
              <a:off x="2418667" y="1817641"/>
              <a:ext cx="274800" cy="600"/>
            </a:xfrm>
            <a:prstGeom prst="bentConnector3">
              <a:avLst>
                <a:gd name="adj1" fmla="val 50024"/>
              </a:avLst>
            </a:prstGeom>
            <a:noFill/>
            <a:ln w="9525" cap="flat" cmpd="sng">
              <a:solidFill>
                <a:schemeClr val="lt1"/>
              </a:solidFill>
              <a:prstDash val="solid"/>
              <a:round/>
              <a:headEnd type="none" w="med" len="med"/>
              <a:tailEnd type="none" w="med" len="med"/>
            </a:ln>
          </p:spPr>
        </p:cxnSp>
        <p:sp>
          <p:nvSpPr>
            <p:cNvPr id="2251" name="Google Shape;2251;p55"/>
            <p:cNvSpPr/>
            <p:nvPr/>
          </p:nvSpPr>
          <p:spPr>
            <a:xfrm>
              <a:off x="2451846" y="2514654"/>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55"/>
          <p:cNvGrpSpPr/>
          <p:nvPr/>
        </p:nvGrpSpPr>
        <p:grpSpPr>
          <a:xfrm>
            <a:off x="5312472" y="1140241"/>
            <a:ext cx="2561248" cy="2508139"/>
            <a:chOff x="5312472" y="1140241"/>
            <a:chExt cx="2561248" cy="2508139"/>
          </a:xfrm>
        </p:grpSpPr>
        <p:sp>
          <p:nvSpPr>
            <p:cNvPr id="2253" name="Google Shape;2253;p55"/>
            <p:cNvSpPr/>
            <p:nvPr/>
          </p:nvSpPr>
          <p:spPr>
            <a:xfrm>
              <a:off x="5418876" y="1955475"/>
              <a:ext cx="2339400" cy="407400"/>
            </a:xfrm>
            <a:prstGeom prst="round1Rect">
              <a:avLst>
                <a:gd name="adj"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Iceland"/>
                  <a:ea typeface="Iceland"/>
                  <a:cs typeface="Iceland"/>
                  <a:sym typeface="Iceland"/>
                </a:rPr>
                <a:t>KEY ACTION 2 </a:t>
              </a:r>
              <a:endParaRPr>
                <a:solidFill>
                  <a:srgbClr val="080808"/>
                </a:solidFill>
              </a:endParaRPr>
            </a:p>
          </p:txBody>
        </p:sp>
        <p:grpSp>
          <p:nvGrpSpPr>
            <p:cNvPr id="2254" name="Google Shape;2254;p55"/>
            <p:cNvGrpSpPr/>
            <p:nvPr/>
          </p:nvGrpSpPr>
          <p:grpSpPr>
            <a:xfrm>
              <a:off x="5312472" y="2833791"/>
              <a:ext cx="540300" cy="814589"/>
              <a:chOff x="695238" y="1571146"/>
              <a:chExt cx="540300" cy="814589"/>
            </a:xfrm>
          </p:grpSpPr>
          <p:sp>
            <p:nvSpPr>
              <p:cNvPr id="2255" name="Google Shape;2255;p55"/>
              <p:cNvSpPr/>
              <p:nvPr/>
            </p:nvSpPr>
            <p:spPr>
              <a:xfrm>
                <a:off x="720043" y="189504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695238" y="157114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r>
                  <a:rPr lang="en" sz="4200" b="1" dirty="0">
                    <a:solidFill>
                      <a:schemeClr val="dk1"/>
                    </a:solidFill>
                    <a:latin typeface="Iceland"/>
                    <a:ea typeface="Iceland"/>
                    <a:cs typeface="Iceland"/>
                    <a:sym typeface="Iceland"/>
                  </a:rPr>
                  <a:t>3</a:t>
                </a:r>
                <a:endParaRPr sz="4200" b="1" dirty="0">
                  <a:solidFill>
                    <a:schemeClr val="dk1"/>
                  </a:solidFill>
                  <a:latin typeface="Iceland"/>
                  <a:ea typeface="Iceland"/>
                  <a:cs typeface="Iceland"/>
                  <a:sym typeface="Iceland"/>
                </a:endParaRPr>
              </a:p>
            </p:txBody>
          </p:sp>
        </p:grpSp>
        <p:grpSp>
          <p:nvGrpSpPr>
            <p:cNvPr id="2257" name="Google Shape;2257;p55"/>
            <p:cNvGrpSpPr/>
            <p:nvPr/>
          </p:nvGrpSpPr>
          <p:grpSpPr>
            <a:xfrm>
              <a:off x="7333420" y="2833791"/>
              <a:ext cx="540300" cy="814589"/>
              <a:chOff x="695238" y="1571146"/>
              <a:chExt cx="540300" cy="814589"/>
            </a:xfrm>
          </p:grpSpPr>
          <p:sp>
            <p:nvSpPr>
              <p:cNvPr id="2258" name="Google Shape;2258;p55"/>
              <p:cNvSpPr/>
              <p:nvPr/>
            </p:nvSpPr>
            <p:spPr>
              <a:xfrm>
                <a:off x="720043" y="189504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695238" y="157114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r>
                  <a:rPr lang="en" sz="4200" b="1">
                    <a:solidFill>
                      <a:schemeClr val="dk1"/>
                    </a:solidFill>
                    <a:latin typeface="Iceland"/>
                    <a:ea typeface="Iceland"/>
                    <a:cs typeface="Iceland"/>
                    <a:sym typeface="Iceland"/>
                  </a:rPr>
                  <a:t>4</a:t>
                </a:r>
                <a:endParaRPr sz="4200" b="1">
                  <a:solidFill>
                    <a:schemeClr val="dk1"/>
                  </a:solidFill>
                  <a:latin typeface="Iceland"/>
                  <a:ea typeface="Iceland"/>
                  <a:cs typeface="Iceland"/>
                  <a:sym typeface="Iceland"/>
                </a:endParaRPr>
              </a:p>
            </p:txBody>
          </p:sp>
        </p:grpSp>
        <p:sp>
          <p:nvSpPr>
            <p:cNvPr id="2260" name="Google Shape;2260;p55"/>
            <p:cNvSpPr/>
            <p:nvPr/>
          </p:nvSpPr>
          <p:spPr>
            <a:xfrm>
              <a:off x="6318426" y="1140241"/>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cxnSp>
          <p:nvCxnSpPr>
            <p:cNvPr id="2261" name="Google Shape;2261;p55"/>
            <p:cNvCxnSpPr>
              <a:stCxn id="2253" idx="2"/>
              <a:endCxn id="2256" idx="0"/>
            </p:cNvCxnSpPr>
            <p:nvPr/>
          </p:nvCxnSpPr>
          <p:spPr>
            <a:xfrm rot="5400000">
              <a:off x="5850126" y="2095425"/>
              <a:ext cx="471000" cy="1005900"/>
            </a:xfrm>
            <a:prstGeom prst="bentConnector3">
              <a:avLst>
                <a:gd name="adj1" fmla="val 49991"/>
              </a:avLst>
            </a:prstGeom>
            <a:noFill/>
            <a:ln w="9525" cap="flat" cmpd="sng">
              <a:solidFill>
                <a:schemeClr val="lt1"/>
              </a:solidFill>
              <a:prstDash val="solid"/>
              <a:round/>
              <a:headEnd type="none" w="med" len="med"/>
              <a:tailEnd type="none" w="med" len="med"/>
            </a:ln>
          </p:spPr>
        </p:cxnSp>
        <p:cxnSp>
          <p:nvCxnSpPr>
            <p:cNvPr id="2262" name="Google Shape;2262;p55"/>
            <p:cNvCxnSpPr>
              <a:stCxn id="2253" idx="2"/>
              <a:endCxn id="2259" idx="0"/>
            </p:cNvCxnSpPr>
            <p:nvPr/>
          </p:nvCxnSpPr>
          <p:spPr>
            <a:xfrm rot="-5400000" flipH="1">
              <a:off x="6860526" y="2090925"/>
              <a:ext cx="471000" cy="1014900"/>
            </a:xfrm>
            <a:prstGeom prst="bentConnector3">
              <a:avLst>
                <a:gd name="adj1" fmla="val 49991"/>
              </a:avLst>
            </a:prstGeom>
            <a:noFill/>
            <a:ln w="9525" cap="flat" cmpd="sng">
              <a:solidFill>
                <a:schemeClr val="lt1"/>
              </a:solidFill>
              <a:prstDash val="solid"/>
              <a:round/>
              <a:headEnd type="none" w="med" len="med"/>
              <a:tailEnd type="none" w="med" len="med"/>
            </a:ln>
          </p:spPr>
        </p:cxnSp>
        <p:sp>
          <p:nvSpPr>
            <p:cNvPr id="2263" name="Google Shape;2263;p55"/>
            <p:cNvSpPr/>
            <p:nvPr/>
          </p:nvSpPr>
          <p:spPr>
            <a:xfrm>
              <a:off x="6486096" y="2514654"/>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5"/>
          <p:cNvGrpSpPr/>
          <p:nvPr/>
        </p:nvGrpSpPr>
        <p:grpSpPr>
          <a:xfrm>
            <a:off x="3720150" y="1140250"/>
            <a:ext cx="1703700" cy="1866541"/>
            <a:chOff x="3720150" y="1140250"/>
            <a:chExt cx="1703700" cy="1866541"/>
          </a:xfrm>
        </p:grpSpPr>
        <p:sp>
          <p:nvSpPr>
            <p:cNvPr id="2265" name="Google Shape;2265;p55"/>
            <p:cNvSpPr/>
            <p:nvPr/>
          </p:nvSpPr>
          <p:spPr>
            <a:xfrm>
              <a:off x="3720150" y="1140250"/>
              <a:ext cx="1703700" cy="407400"/>
            </a:xfrm>
            <a:prstGeom prst="round1Rect">
              <a:avLst>
                <a:gd name="adj"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Iceland"/>
                  <a:ea typeface="Iceland"/>
                  <a:cs typeface="Iceland"/>
                  <a:sym typeface="Iceland"/>
                </a:rPr>
                <a:t>GOAL </a:t>
              </a:r>
              <a:endParaRPr>
                <a:solidFill>
                  <a:srgbClr val="080808"/>
                </a:solidFill>
              </a:endParaRPr>
            </a:p>
          </p:txBody>
        </p:sp>
        <p:sp>
          <p:nvSpPr>
            <p:cNvPr id="2266" name="Google Shape;2266;p55"/>
            <p:cNvSpPr/>
            <p:nvPr/>
          </p:nvSpPr>
          <p:spPr>
            <a:xfrm>
              <a:off x="4301850" y="2466491"/>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a:solidFill>
                  <a:schemeClr val="dk1"/>
                </a:solidFill>
                <a:latin typeface="Iceland"/>
                <a:ea typeface="Iceland"/>
                <a:cs typeface="Iceland"/>
                <a:sym typeface="Iceland"/>
              </a:endParaRPr>
            </a:p>
          </p:txBody>
        </p:sp>
        <p:sp>
          <p:nvSpPr>
            <p:cNvPr id="2267" name="Google Shape;2267;p55"/>
            <p:cNvSpPr/>
            <p:nvPr/>
          </p:nvSpPr>
          <p:spPr>
            <a:xfrm>
              <a:off x="4469520" y="2067154"/>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Diagram 1">
            <a:extLst>
              <a:ext uri="{FF2B5EF4-FFF2-40B4-BE49-F238E27FC236}">
                <a16:creationId xmlns:a16="http://schemas.microsoft.com/office/drawing/2014/main" id="{3F426631-A63A-8B17-AC66-440985042533}"/>
              </a:ext>
            </a:extLst>
          </p:cNvPr>
          <p:cNvGraphicFramePr/>
          <p:nvPr>
            <p:extLst>
              <p:ext uri="{D42A27DB-BD31-4B8C-83A1-F6EECF244321}">
                <p14:modId xmlns:p14="http://schemas.microsoft.com/office/powerpoint/2010/main" val="3108095316"/>
              </p:ext>
            </p:extLst>
          </p:nvPr>
        </p:nvGraphicFramePr>
        <p:xfrm>
          <a:off x="713156" y="393227"/>
          <a:ext cx="6325099" cy="572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69" name="Google Shape;2269;p55"/>
          <p:cNvSpPr txBox="1"/>
          <p:nvPr/>
        </p:nvSpPr>
        <p:spPr>
          <a:xfrm>
            <a:off x="6775980" y="3719100"/>
            <a:ext cx="2375283" cy="1329713"/>
          </a:xfrm>
          <a:prstGeom prst="rect">
            <a:avLst/>
          </a:prstGeom>
          <a:noFill/>
          <a:ln>
            <a:solidFill>
              <a:schemeClr val="accent2">
                <a:lumMod val="50000"/>
              </a:schemeClr>
            </a:solidFill>
          </a:ln>
        </p:spPr>
        <p:txBody>
          <a:bodyPr spcFirstLastPara="1" wrap="square" lIns="91425" tIns="91425" rIns="91425" bIns="91425" anchor="ctr" anchorCtr="0">
            <a:noAutofit/>
          </a:bodyPr>
          <a:lstStyle/>
          <a:p>
            <a:pPr algn="ctr">
              <a:buNone/>
            </a:pPr>
            <a:r>
              <a:rPr lang="en-US" sz="1200" dirty="0">
                <a:solidFill>
                  <a:srgbClr val="92D050"/>
                </a:solidFill>
                <a:latin typeface="Didact Gothic"/>
              </a:rPr>
              <a:t>Each menu item has:</a:t>
            </a:r>
          </a:p>
          <a:p>
            <a:pPr algn="ctr">
              <a:buFont typeface="Arial" panose="020B0604020202020204" pitchFamily="34" charset="0"/>
              <a:buChar char="•"/>
            </a:pPr>
            <a:r>
              <a:rPr lang="en-US" sz="1200" dirty="0">
                <a:solidFill>
                  <a:srgbClr val="92D050"/>
                </a:solidFill>
                <a:latin typeface="Didact Gothic"/>
              </a:rPr>
              <a:t>Left-aligned icon</a:t>
            </a:r>
          </a:p>
          <a:p>
            <a:pPr algn="ctr">
              <a:buFont typeface="Arial" panose="020B0604020202020204" pitchFamily="34" charset="0"/>
              <a:buChar char="•"/>
            </a:pPr>
            <a:r>
              <a:rPr lang="en-US" sz="1200" dirty="0">
                <a:solidFill>
                  <a:srgbClr val="92D050"/>
                </a:solidFill>
                <a:latin typeface="Didact Gothic"/>
              </a:rPr>
              <a:t>Right-aligned label</a:t>
            </a:r>
          </a:p>
          <a:p>
            <a:pPr algn="ctr">
              <a:buFont typeface="Arial" panose="020B0604020202020204" pitchFamily="34" charset="0"/>
              <a:buChar char="•"/>
            </a:pPr>
            <a:r>
              <a:rPr lang="en-US" sz="1200" dirty="0">
                <a:solidFill>
                  <a:srgbClr val="92D050"/>
                </a:solidFill>
                <a:latin typeface="Didact Gothic"/>
              </a:rPr>
              <a:t>Equal spacing between all items</a:t>
            </a:r>
          </a:p>
          <a:p>
            <a:pPr algn="ctr">
              <a:buNone/>
            </a:pPr>
            <a:r>
              <a:rPr lang="en-US" sz="1200" dirty="0">
                <a:solidFill>
                  <a:srgbClr val="92D050"/>
                </a:solidFill>
                <a:latin typeface="Didact Gothic"/>
              </a:rPr>
              <a:t>This improves clarity and visual grouping.</a:t>
            </a:r>
            <a:endParaRPr sz="1200" dirty="0">
              <a:solidFill>
                <a:srgbClr val="92D050"/>
              </a:solidFill>
              <a:latin typeface="Didact Gothic"/>
              <a:sym typeface="Didact Gothic"/>
            </a:endParaRPr>
          </a:p>
        </p:txBody>
      </p:sp>
      <p:graphicFrame>
        <p:nvGraphicFramePr>
          <p:cNvPr id="3" name="Diagram 2">
            <a:extLst>
              <a:ext uri="{FF2B5EF4-FFF2-40B4-BE49-F238E27FC236}">
                <a16:creationId xmlns:a16="http://schemas.microsoft.com/office/drawing/2014/main" id="{4B07B007-2158-65D7-CBB8-7FC40CF22ECB}"/>
              </a:ext>
            </a:extLst>
          </p:cNvPr>
          <p:cNvGraphicFramePr/>
          <p:nvPr>
            <p:extLst>
              <p:ext uri="{D42A27DB-BD31-4B8C-83A1-F6EECF244321}">
                <p14:modId xmlns:p14="http://schemas.microsoft.com/office/powerpoint/2010/main" val="4226911978"/>
              </p:ext>
            </p:extLst>
          </p:nvPr>
        </p:nvGraphicFramePr>
        <p:xfrm>
          <a:off x="444888" y="3573221"/>
          <a:ext cx="1932960" cy="2493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72" name="Google Shape;2272;p55"/>
          <p:cNvSpPr txBox="1"/>
          <p:nvPr/>
        </p:nvSpPr>
        <p:spPr>
          <a:xfrm>
            <a:off x="542109" y="3816503"/>
            <a:ext cx="1654200" cy="1142443"/>
          </a:xfrm>
          <a:prstGeom prst="rect">
            <a:avLst/>
          </a:prstGeom>
          <a:noFill/>
          <a:ln>
            <a:solidFill>
              <a:schemeClr val="tx2">
                <a:lumMod val="60000"/>
                <a:lumOff val="40000"/>
              </a:schemeClr>
            </a:solidFill>
          </a:ln>
        </p:spPr>
        <p:txBody>
          <a:bodyPr spcFirstLastPara="1" wrap="square" lIns="91425" tIns="91425" rIns="91425" bIns="91425" anchor="ctr" anchorCtr="0">
            <a:noAutofit/>
          </a:bodyPr>
          <a:lstStyle/>
          <a:p>
            <a:pPr algn="ctr">
              <a:buNone/>
            </a:pPr>
            <a:r>
              <a:rPr lang="en-US" sz="1200" dirty="0">
                <a:solidFill>
                  <a:srgbClr val="92D050"/>
                </a:solidFill>
                <a:latin typeface="Didact Gothic"/>
              </a:rPr>
              <a:t>The UI follows a clean two-section layout:</a:t>
            </a:r>
          </a:p>
          <a:p>
            <a:pPr algn="ctr">
              <a:buFont typeface="Arial" panose="020B0604020202020204" pitchFamily="34" charset="0"/>
              <a:buChar char="•"/>
            </a:pPr>
            <a:r>
              <a:rPr lang="en-US" sz="1200" dirty="0">
                <a:solidFill>
                  <a:srgbClr val="92D050"/>
                </a:solidFill>
                <a:latin typeface="Didact Gothic"/>
              </a:rPr>
              <a:t>Left Side Navigation Panel (fixed)</a:t>
            </a:r>
          </a:p>
          <a:p>
            <a:pPr algn="ctr">
              <a:buFont typeface="Arial" panose="020B0604020202020204" pitchFamily="34" charset="0"/>
              <a:buChar char="•"/>
            </a:pPr>
            <a:r>
              <a:rPr lang="en-US" sz="1200" dirty="0">
                <a:solidFill>
                  <a:srgbClr val="92D050"/>
                </a:solidFill>
                <a:latin typeface="Didact Gothic"/>
              </a:rPr>
              <a:t>Right Side Content Area (dynamic)</a:t>
            </a:r>
          </a:p>
        </p:txBody>
      </p:sp>
      <p:sp>
        <p:nvSpPr>
          <p:cNvPr id="2274" name="Google Shape;2274;p55"/>
          <p:cNvSpPr txBox="1"/>
          <p:nvPr/>
        </p:nvSpPr>
        <p:spPr>
          <a:xfrm>
            <a:off x="2349492" y="3813787"/>
            <a:ext cx="2291321" cy="1329713"/>
          </a:xfrm>
          <a:prstGeom prst="rect">
            <a:avLst/>
          </a:prstGeom>
          <a:noFill/>
          <a:ln>
            <a:solidFill>
              <a:schemeClr val="accent2">
                <a:lumMod val="75000"/>
              </a:schemeClr>
            </a:solidFill>
          </a:ln>
        </p:spPr>
        <p:txBody>
          <a:bodyPr spcFirstLastPara="1" wrap="square" lIns="91425" tIns="91425" rIns="91425" bIns="91425" anchor="ctr" anchorCtr="0">
            <a:noAutofit/>
          </a:bodyPr>
          <a:lstStyle/>
          <a:p>
            <a:pPr algn="ctr">
              <a:buNone/>
            </a:pPr>
            <a:r>
              <a:rPr lang="en-US" sz="1200" dirty="0">
                <a:solidFill>
                  <a:srgbClr val="92D050"/>
                </a:solidFill>
                <a:latin typeface="Didact Gothic"/>
              </a:rPr>
              <a:t>All dashboard cards (Faculty, Students, Subjects) are perfectly aligned in a straight row with:</a:t>
            </a:r>
          </a:p>
          <a:p>
            <a:pPr algn="ctr">
              <a:buFont typeface="Arial" panose="020B0604020202020204" pitchFamily="34" charset="0"/>
              <a:buChar char="•"/>
            </a:pPr>
            <a:r>
              <a:rPr lang="en-US" sz="1200" dirty="0">
                <a:solidFill>
                  <a:srgbClr val="92D050"/>
                </a:solidFill>
                <a:latin typeface="Didact Gothic"/>
              </a:rPr>
              <a:t>Equal spacing</a:t>
            </a:r>
          </a:p>
          <a:p>
            <a:pPr algn="ctr">
              <a:buFont typeface="Arial" panose="020B0604020202020204" pitchFamily="34" charset="0"/>
              <a:buChar char="•"/>
            </a:pPr>
            <a:r>
              <a:rPr lang="en-US" sz="1200" dirty="0">
                <a:solidFill>
                  <a:srgbClr val="92D050"/>
                </a:solidFill>
                <a:latin typeface="Didact Gothic"/>
              </a:rPr>
              <a:t>Equal card size</a:t>
            </a:r>
          </a:p>
          <a:p>
            <a:pPr algn="ctr">
              <a:buFont typeface="Arial" panose="020B0604020202020204" pitchFamily="34" charset="0"/>
              <a:buChar char="•"/>
            </a:pPr>
            <a:r>
              <a:rPr lang="en-US" sz="1200" dirty="0">
                <a:solidFill>
                  <a:srgbClr val="92D050"/>
                </a:solidFill>
                <a:latin typeface="Didact Gothic"/>
              </a:rPr>
              <a:t>Identical padding</a:t>
            </a:r>
            <a:endParaRPr sz="1200" dirty="0">
              <a:solidFill>
                <a:srgbClr val="92D050"/>
              </a:solidFill>
              <a:latin typeface="Didact Gothic"/>
              <a:sym typeface="Didact Gothic"/>
            </a:endParaRPr>
          </a:p>
        </p:txBody>
      </p:sp>
      <p:sp>
        <p:nvSpPr>
          <p:cNvPr id="2276" name="Google Shape;2276;p55"/>
          <p:cNvSpPr txBox="1"/>
          <p:nvPr/>
        </p:nvSpPr>
        <p:spPr>
          <a:xfrm>
            <a:off x="4652166" y="3719100"/>
            <a:ext cx="2112461" cy="1424400"/>
          </a:xfrm>
          <a:prstGeom prst="rect">
            <a:avLst/>
          </a:prstGeom>
          <a:noFill/>
          <a:ln>
            <a:solidFill>
              <a:schemeClr val="accent1">
                <a:lumMod val="75000"/>
              </a:schemeClr>
            </a:solidFill>
          </a:ln>
        </p:spPr>
        <p:txBody>
          <a:bodyPr spcFirstLastPara="1" wrap="square" lIns="91425" tIns="91425" rIns="91425" bIns="91425" anchor="ctr" anchorCtr="0">
            <a:noAutofit/>
          </a:bodyPr>
          <a:lstStyle/>
          <a:p>
            <a:pPr algn="ctr">
              <a:buNone/>
            </a:pPr>
            <a:r>
              <a:rPr lang="en-US" sz="1200" dirty="0">
                <a:solidFill>
                  <a:srgbClr val="92D050"/>
                </a:solidFill>
                <a:latin typeface="Didact Gothic"/>
              </a:rPr>
              <a:t>Sections like Upcoming Classes are vertically aligned</a:t>
            </a:r>
          </a:p>
          <a:p>
            <a:pPr algn="ctr">
              <a:buFont typeface="Arial" panose="020B0604020202020204" pitchFamily="34" charset="0"/>
              <a:buChar char="•"/>
            </a:pPr>
            <a:r>
              <a:rPr lang="en-US" sz="1200" dirty="0">
                <a:solidFill>
                  <a:srgbClr val="92D050"/>
                </a:solidFill>
                <a:latin typeface="Didact Gothic"/>
              </a:rPr>
              <a:t>Heading Table Rows &amp;Columns</a:t>
            </a:r>
          </a:p>
          <a:p>
            <a:pPr algn="ctr">
              <a:buNone/>
            </a:pPr>
            <a:r>
              <a:rPr lang="en-US" sz="1200" dirty="0">
                <a:solidFill>
                  <a:srgbClr val="92D050"/>
                </a:solidFill>
                <a:latin typeface="Didact Gothic"/>
              </a:rPr>
              <a:t>This alignment ensures smooth reading flow from top to bottom.</a:t>
            </a:r>
          </a:p>
          <a:p>
            <a:pPr marL="0" lvl="0" indent="0" algn="ctr" rtl="0">
              <a:spcBef>
                <a:spcPts val="0"/>
              </a:spcBef>
              <a:spcAft>
                <a:spcPts val="0"/>
              </a:spcAft>
              <a:buNone/>
            </a:pPr>
            <a:endParaRPr sz="1600" dirty="0">
              <a:solidFill>
                <a:srgbClr val="F3F3F3"/>
              </a:solidFill>
              <a:latin typeface="Didact Gothic"/>
              <a:ea typeface="Didact Gothic"/>
              <a:cs typeface="Didact Gothic"/>
              <a:sym typeface="Didact Gothic"/>
            </a:endParaRPr>
          </a:p>
        </p:txBody>
      </p:sp>
      <p:cxnSp>
        <p:nvCxnSpPr>
          <p:cNvPr id="2277" name="Google Shape;2277;p55"/>
          <p:cNvCxnSpPr>
            <a:stCxn id="2253" idx="1"/>
            <a:endCxn id="2240" idx="3"/>
          </p:cNvCxnSpPr>
          <p:nvPr/>
        </p:nvCxnSpPr>
        <p:spPr>
          <a:xfrm flipH="1">
            <a:off x="3725376" y="2159175"/>
            <a:ext cx="1693500" cy="600"/>
          </a:xfrm>
          <a:prstGeom prst="bentConnector3">
            <a:avLst>
              <a:gd name="adj1" fmla="val 49997"/>
            </a:avLst>
          </a:prstGeom>
          <a:noFill/>
          <a:ln w="9525" cap="flat" cmpd="sng">
            <a:solidFill>
              <a:schemeClr val="lt1"/>
            </a:solidFill>
            <a:prstDash val="solid"/>
            <a:round/>
            <a:headEnd type="none" w="med" len="med"/>
            <a:tailEnd type="none" w="med" len="med"/>
          </a:ln>
        </p:spPr>
      </p:cxnSp>
      <p:cxnSp>
        <p:nvCxnSpPr>
          <p:cNvPr id="2278" name="Google Shape;2278;p55"/>
          <p:cNvCxnSpPr>
            <a:stCxn id="2260" idx="4"/>
            <a:endCxn id="2253" idx="0"/>
          </p:cNvCxnSpPr>
          <p:nvPr/>
        </p:nvCxnSpPr>
        <p:spPr>
          <a:xfrm rot="-5400000" flipH="1">
            <a:off x="6451476" y="1817641"/>
            <a:ext cx="274800" cy="600"/>
          </a:xfrm>
          <a:prstGeom prst="bentConnector3">
            <a:avLst>
              <a:gd name="adj1" fmla="val 50024"/>
            </a:avLst>
          </a:prstGeom>
          <a:noFill/>
          <a:ln w="9525" cap="flat" cmpd="sng">
            <a:solidFill>
              <a:schemeClr val="lt1"/>
            </a:solidFill>
            <a:prstDash val="solid"/>
            <a:round/>
            <a:headEnd type="none" w="med" len="med"/>
            <a:tailEnd type="none" w="med" len="med"/>
          </a:ln>
        </p:spPr>
      </p:cxnSp>
      <p:cxnSp>
        <p:nvCxnSpPr>
          <p:cNvPr id="2279" name="Google Shape;2279;p55"/>
          <p:cNvCxnSpPr>
            <a:stCxn id="2265" idx="2"/>
            <a:endCxn id="2266" idx="0"/>
          </p:cNvCxnSpPr>
          <p:nvPr/>
        </p:nvCxnSpPr>
        <p:spPr>
          <a:xfrm rot="-5400000" flipH="1">
            <a:off x="4112850" y="2006800"/>
            <a:ext cx="918900" cy="600"/>
          </a:xfrm>
          <a:prstGeom prst="bentConnector3">
            <a:avLst>
              <a:gd name="adj1" fmla="val 49997"/>
            </a:avLst>
          </a:prstGeom>
          <a:noFill/>
          <a:ln w="9525" cap="flat" cmpd="sng">
            <a:solidFill>
              <a:schemeClr val="lt1"/>
            </a:solidFill>
            <a:prstDash val="solid"/>
            <a:round/>
            <a:headEnd type="none" w="med" len="med"/>
            <a:tailEnd type="none" w="med" len="med"/>
          </a:ln>
        </p:spPr>
      </p:cxnSp>
      <p:grpSp>
        <p:nvGrpSpPr>
          <p:cNvPr id="2280" name="Google Shape;2280;p55"/>
          <p:cNvGrpSpPr/>
          <p:nvPr/>
        </p:nvGrpSpPr>
        <p:grpSpPr>
          <a:xfrm>
            <a:off x="6412524" y="1234354"/>
            <a:ext cx="352103" cy="352103"/>
            <a:chOff x="1819576" y="1511679"/>
            <a:chExt cx="352103" cy="352103"/>
          </a:xfrm>
        </p:grpSpPr>
        <p:sp>
          <p:nvSpPr>
            <p:cNvPr id="2281" name="Google Shape;2281;p55"/>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55"/>
          <p:cNvGrpSpPr/>
          <p:nvPr/>
        </p:nvGrpSpPr>
        <p:grpSpPr>
          <a:xfrm>
            <a:off x="2374607" y="1228279"/>
            <a:ext cx="362321" cy="364231"/>
            <a:chOff x="6069423" y="2891892"/>
            <a:chExt cx="362321" cy="364231"/>
          </a:xfrm>
        </p:grpSpPr>
        <p:sp>
          <p:nvSpPr>
            <p:cNvPr id="2286" name="Google Shape;2286;p55"/>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55"/>
          <p:cNvGrpSpPr/>
          <p:nvPr/>
        </p:nvGrpSpPr>
        <p:grpSpPr>
          <a:xfrm>
            <a:off x="4399967" y="2552326"/>
            <a:ext cx="344065" cy="368644"/>
            <a:chOff x="4149138" y="4121151"/>
            <a:chExt cx="344065" cy="368644"/>
          </a:xfrm>
        </p:grpSpPr>
        <p:sp>
          <p:nvSpPr>
            <p:cNvPr id="2293" name="Google Shape;2293;p55"/>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Diagram 3">
            <a:extLst>
              <a:ext uri="{FF2B5EF4-FFF2-40B4-BE49-F238E27FC236}">
                <a16:creationId xmlns:a16="http://schemas.microsoft.com/office/drawing/2014/main" id="{BCC3359B-25DF-F2BF-90B2-340A176E0DA5}"/>
              </a:ext>
            </a:extLst>
          </p:cNvPr>
          <p:cNvGraphicFramePr/>
          <p:nvPr>
            <p:extLst>
              <p:ext uri="{D42A27DB-BD31-4B8C-83A1-F6EECF244321}">
                <p14:modId xmlns:p14="http://schemas.microsoft.com/office/powerpoint/2010/main" val="2473907078"/>
              </p:ext>
            </p:extLst>
          </p:nvPr>
        </p:nvGraphicFramePr>
        <p:xfrm>
          <a:off x="4733749" y="3573221"/>
          <a:ext cx="1877395" cy="24936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5" name="Diagram 4">
            <a:extLst>
              <a:ext uri="{FF2B5EF4-FFF2-40B4-BE49-F238E27FC236}">
                <a16:creationId xmlns:a16="http://schemas.microsoft.com/office/drawing/2014/main" id="{BF2257D3-4591-CCD2-C58E-00600BEEFF06}"/>
              </a:ext>
            </a:extLst>
          </p:cNvPr>
          <p:cNvGraphicFramePr/>
          <p:nvPr>
            <p:extLst>
              <p:ext uri="{D42A27DB-BD31-4B8C-83A1-F6EECF244321}">
                <p14:modId xmlns:p14="http://schemas.microsoft.com/office/powerpoint/2010/main" val="1124478384"/>
              </p:ext>
            </p:extLst>
          </p:nvPr>
        </p:nvGraphicFramePr>
        <p:xfrm>
          <a:off x="2454205" y="3573222"/>
          <a:ext cx="2197962" cy="24936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9" name="Diagram 8">
            <a:extLst>
              <a:ext uri="{FF2B5EF4-FFF2-40B4-BE49-F238E27FC236}">
                <a16:creationId xmlns:a16="http://schemas.microsoft.com/office/drawing/2014/main" id="{1B7F9394-8236-47B2-1CB0-8BF26FD7E2C3}"/>
              </a:ext>
            </a:extLst>
          </p:cNvPr>
          <p:cNvGraphicFramePr/>
          <p:nvPr>
            <p:extLst>
              <p:ext uri="{D42A27DB-BD31-4B8C-83A1-F6EECF244321}">
                <p14:modId xmlns:p14="http://schemas.microsoft.com/office/powerpoint/2010/main" val="679604662"/>
              </p:ext>
            </p:extLst>
          </p:nvPr>
        </p:nvGraphicFramePr>
        <p:xfrm>
          <a:off x="7038255" y="3583612"/>
          <a:ext cx="1790950" cy="277537"/>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grpSp>
        <p:nvGrpSpPr>
          <p:cNvPr id="1804" name="Google Shape;1804;p48"/>
          <p:cNvGrpSpPr/>
          <p:nvPr/>
        </p:nvGrpSpPr>
        <p:grpSpPr>
          <a:xfrm>
            <a:off x="634260" y="1557955"/>
            <a:ext cx="2308153" cy="1096446"/>
            <a:chOff x="634260" y="1557955"/>
            <a:chExt cx="2308153" cy="1096446"/>
          </a:xfrm>
        </p:grpSpPr>
        <p:pic>
          <p:nvPicPr>
            <p:cNvPr id="1805" name="Google Shape;1805;p48"/>
            <p:cNvPicPr preferRelativeResize="0"/>
            <p:nvPr/>
          </p:nvPicPr>
          <p:blipFill rotWithShape="1">
            <a:blip r:embed="rId3">
              <a:alphaModFix/>
            </a:blip>
            <a:srcRect l="7172" t="57628" r="23790" b="38173"/>
            <a:stretch/>
          </p:blipFill>
          <p:spPr>
            <a:xfrm>
              <a:off x="723075" y="2552562"/>
              <a:ext cx="1976700" cy="80025"/>
            </a:xfrm>
            <a:prstGeom prst="rect">
              <a:avLst/>
            </a:prstGeom>
            <a:noFill/>
            <a:ln w="9525" cap="flat" cmpd="sng">
              <a:solidFill>
                <a:schemeClr val="lt1"/>
              </a:solidFill>
              <a:prstDash val="solid"/>
              <a:round/>
              <a:headEnd type="none" w="sm" len="sm"/>
              <a:tailEnd type="none" w="sm" len="sm"/>
            </a:ln>
          </p:spPr>
        </p:pic>
        <p:sp>
          <p:nvSpPr>
            <p:cNvPr id="1806" name="Google Shape;1806;p48"/>
            <p:cNvSpPr/>
            <p:nvPr/>
          </p:nvSpPr>
          <p:spPr>
            <a:xfrm>
              <a:off x="723075" y="1558575"/>
              <a:ext cx="1976700" cy="407400"/>
            </a:xfrm>
            <a:prstGeom prst="round1Rect">
              <a:avLst>
                <a:gd name="adj"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080808"/>
                </a:solidFill>
              </a:endParaRPr>
            </a:p>
          </p:txBody>
        </p:sp>
        <p:sp>
          <p:nvSpPr>
            <p:cNvPr id="1807" name="Google Shape;1807;p48"/>
            <p:cNvSpPr/>
            <p:nvPr/>
          </p:nvSpPr>
          <p:spPr>
            <a:xfrm rot="10800000">
              <a:off x="2451722" y="1727212"/>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8"/>
            <p:cNvSpPr/>
            <p:nvPr/>
          </p:nvSpPr>
          <p:spPr>
            <a:xfrm rot="10800000">
              <a:off x="2590173" y="2440553"/>
              <a:ext cx="213848" cy="21384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8"/>
            <p:cNvSpPr txBox="1"/>
            <p:nvPr/>
          </p:nvSpPr>
          <p:spPr>
            <a:xfrm>
              <a:off x="634260" y="1557955"/>
              <a:ext cx="2124733" cy="332700"/>
            </a:xfrm>
            <a:prstGeom prst="rect">
              <a:avLst/>
            </a:prstGeom>
            <a:noFill/>
            <a:ln>
              <a:noFill/>
            </a:ln>
          </p:spPr>
          <p:txBody>
            <a:bodyPr spcFirstLastPara="1" wrap="square" lIns="91425" tIns="91425" rIns="91425" bIns="91425" anchor="ctr" anchorCtr="0">
              <a:noAutofit/>
            </a:bodyPr>
            <a:lstStyle/>
            <a:p>
              <a:pPr algn="ctr"/>
              <a:r>
                <a:rPr lang="en-US" b="1" dirty="0">
                  <a:solidFill>
                    <a:srgbClr val="080808"/>
                  </a:solidFill>
                  <a:latin typeface="Iceland"/>
                </a:rPr>
                <a:t>Flexible Grid-Based Layout</a:t>
              </a:r>
            </a:p>
          </p:txBody>
        </p:sp>
        <p:sp>
          <p:nvSpPr>
            <p:cNvPr id="1810" name="Google Shape;1810;p48"/>
            <p:cNvSpPr txBox="1"/>
            <p:nvPr/>
          </p:nvSpPr>
          <p:spPr>
            <a:xfrm>
              <a:off x="720000" y="1975498"/>
              <a:ext cx="1976700" cy="572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None/>
              </a:pPr>
              <a:r>
                <a:rPr lang="en-US" sz="800" dirty="0">
                  <a:solidFill>
                    <a:schemeClr val="bg1"/>
                  </a:solidFill>
                </a:rPr>
                <a:t>The UI follows a </a:t>
              </a:r>
              <a:r>
                <a:rPr lang="en-US" sz="800" b="1" dirty="0">
                  <a:solidFill>
                    <a:schemeClr val="bg1"/>
                  </a:solidFill>
                </a:rPr>
                <a:t>flexible grid structure</a:t>
              </a:r>
              <a:r>
                <a:rPr lang="en-US" sz="800" dirty="0">
                  <a:solidFill>
                    <a:schemeClr val="bg1"/>
                  </a:solidFill>
                </a:rPr>
                <a:t>, allowing elements like dashboards, tables, and cards to resize and realign naturally.</a:t>
              </a:r>
            </a:p>
          </p:txBody>
        </p:sp>
      </p:grpSp>
      <p:grpSp>
        <p:nvGrpSpPr>
          <p:cNvPr id="1811" name="Google Shape;1811;p48"/>
          <p:cNvGrpSpPr/>
          <p:nvPr/>
        </p:nvGrpSpPr>
        <p:grpSpPr>
          <a:xfrm>
            <a:off x="6202094" y="2156100"/>
            <a:ext cx="2221430" cy="1095605"/>
            <a:chOff x="6202094" y="2156100"/>
            <a:chExt cx="2221430" cy="1095605"/>
          </a:xfrm>
        </p:grpSpPr>
        <p:pic>
          <p:nvPicPr>
            <p:cNvPr id="1812" name="Google Shape;1812;p48"/>
            <p:cNvPicPr preferRelativeResize="0"/>
            <p:nvPr/>
          </p:nvPicPr>
          <p:blipFill rotWithShape="1">
            <a:blip r:embed="rId3">
              <a:alphaModFix/>
            </a:blip>
            <a:srcRect l="7172" t="89604" r="23790" b="6197"/>
            <a:stretch/>
          </p:blipFill>
          <p:spPr>
            <a:xfrm>
              <a:off x="6446775" y="3150124"/>
              <a:ext cx="1976700" cy="80025"/>
            </a:xfrm>
            <a:prstGeom prst="rect">
              <a:avLst/>
            </a:prstGeom>
            <a:noFill/>
            <a:ln w="9525" cap="flat" cmpd="sng">
              <a:solidFill>
                <a:schemeClr val="lt1"/>
              </a:solidFill>
              <a:prstDash val="solid"/>
              <a:round/>
              <a:headEnd type="none" w="sm" len="sm"/>
              <a:tailEnd type="none" w="sm" len="sm"/>
            </a:ln>
          </p:spPr>
        </p:pic>
        <p:sp>
          <p:nvSpPr>
            <p:cNvPr id="1813" name="Google Shape;1813;p48"/>
            <p:cNvSpPr/>
            <p:nvPr/>
          </p:nvSpPr>
          <p:spPr>
            <a:xfrm>
              <a:off x="6446824" y="2156100"/>
              <a:ext cx="1976700" cy="407400"/>
            </a:xfrm>
            <a:prstGeom prst="round1Rect">
              <a:avLst>
                <a:gd name="adj"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80808"/>
                </a:solidFill>
              </a:endParaRPr>
            </a:p>
          </p:txBody>
        </p:sp>
        <p:sp>
          <p:nvSpPr>
            <p:cNvPr id="1814" name="Google Shape;1814;p48"/>
            <p:cNvSpPr/>
            <p:nvPr/>
          </p:nvSpPr>
          <p:spPr>
            <a:xfrm rot="10800000">
              <a:off x="6202094" y="231482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rot="10800000">
              <a:off x="6340523" y="3037857"/>
              <a:ext cx="213848" cy="21384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8"/>
            <p:cNvSpPr txBox="1"/>
            <p:nvPr/>
          </p:nvSpPr>
          <p:spPr>
            <a:xfrm>
              <a:off x="6446824" y="2373816"/>
              <a:ext cx="1976700" cy="332700"/>
            </a:xfrm>
            <a:prstGeom prst="rect">
              <a:avLst/>
            </a:prstGeom>
            <a:noFill/>
            <a:ln>
              <a:noFill/>
            </a:ln>
          </p:spPr>
          <p:txBody>
            <a:bodyPr spcFirstLastPara="1" wrap="square" lIns="91425" tIns="91425" rIns="91425" bIns="91425" anchor="ctr" anchorCtr="0">
              <a:noAutofit/>
            </a:bodyPr>
            <a:lstStyle/>
            <a:p>
              <a:r>
                <a:rPr lang="en-US" b="1" dirty="0">
                  <a:solidFill>
                    <a:srgbClr val="080808"/>
                  </a:solidFill>
                  <a:latin typeface="Iceland"/>
                </a:rPr>
                <a:t>Accessibility for All Users</a:t>
              </a:r>
            </a:p>
            <a:p>
              <a:pPr marL="0" lvl="0" indent="0" algn="l" rtl="0">
                <a:spcBef>
                  <a:spcPts val="0"/>
                </a:spcBef>
                <a:spcAft>
                  <a:spcPts val="0"/>
                </a:spcAft>
                <a:buNone/>
              </a:pPr>
              <a:endParaRPr sz="2600" b="1" dirty="0">
                <a:solidFill>
                  <a:srgbClr val="080808"/>
                </a:solidFill>
                <a:latin typeface="Iceland"/>
                <a:ea typeface="Iceland"/>
                <a:cs typeface="Iceland"/>
                <a:sym typeface="Iceland"/>
              </a:endParaRPr>
            </a:p>
          </p:txBody>
        </p:sp>
        <p:sp>
          <p:nvSpPr>
            <p:cNvPr id="1817" name="Google Shape;1817;p48"/>
            <p:cNvSpPr txBox="1"/>
            <p:nvPr/>
          </p:nvSpPr>
          <p:spPr>
            <a:xfrm>
              <a:off x="6446775" y="2573098"/>
              <a:ext cx="1976700" cy="572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None/>
              </a:pPr>
              <a:r>
                <a:rPr lang="en-US" sz="800" dirty="0">
                  <a:solidFill>
                    <a:schemeClr val="bg1"/>
                  </a:solidFill>
                </a:rPr>
                <a:t>The interface uses:</a:t>
              </a:r>
            </a:p>
            <a:p>
              <a:pPr>
                <a:buFont typeface="Arial" panose="020B0604020202020204" pitchFamily="34" charset="0"/>
                <a:buChar char="•"/>
              </a:pPr>
              <a:r>
                <a:rPr lang="en-US" sz="800" dirty="0">
                  <a:solidFill>
                    <a:schemeClr val="bg1"/>
                  </a:solidFill>
                </a:rPr>
                <a:t>Clear labels</a:t>
              </a:r>
            </a:p>
            <a:p>
              <a:pPr>
                <a:buFont typeface="Arial" panose="020B0604020202020204" pitchFamily="34" charset="0"/>
                <a:buChar char="•"/>
              </a:pPr>
              <a:r>
                <a:rPr lang="en-US" sz="800" dirty="0">
                  <a:solidFill>
                    <a:schemeClr val="bg1"/>
                  </a:solidFill>
                </a:rPr>
                <a:t>High-contrast colors</a:t>
              </a:r>
            </a:p>
            <a:p>
              <a:pPr>
                <a:buFont typeface="Arial" panose="020B0604020202020204" pitchFamily="34" charset="0"/>
                <a:buChar char="•"/>
              </a:pPr>
              <a:r>
                <a:rPr lang="en-US" sz="800" dirty="0">
                  <a:solidFill>
                    <a:schemeClr val="bg1"/>
                  </a:solidFill>
                </a:rPr>
                <a:t>Large clickable buttons .</a:t>
              </a:r>
              <a:endParaRPr sz="800" dirty="0">
                <a:solidFill>
                  <a:schemeClr val="bg1"/>
                </a:solidFill>
                <a:latin typeface="Didact Gothic"/>
                <a:ea typeface="Didact Gothic"/>
                <a:cs typeface="Didact Gothic"/>
                <a:sym typeface="Didact Gothic"/>
              </a:endParaRPr>
            </a:p>
          </p:txBody>
        </p:sp>
      </p:grpSp>
      <p:grpSp>
        <p:nvGrpSpPr>
          <p:cNvPr id="1818" name="Google Shape;1818;p48"/>
          <p:cNvGrpSpPr/>
          <p:nvPr/>
        </p:nvGrpSpPr>
        <p:grpSpPr>
          <a:xfrm>
            <a:off x="6202094" y="3351148"/>
            <a:ext cx="2221430" cy="1092182"/>
            <a:chOff x="6202094" y="3351148"/>
            <a:chExt cx="2221430" cy="1092182"/>
          </a:xfrm>
        </p:grpSpPr>
        <p:pic>
          <p:nvPicPr>
            <p:cNvPr id="1819" name="Google Shape;1819;p48"/>
            <p:cNvPicPr preferRelativeResize="0"/>
            <p:nvPr/>
          </p:nvPicPr>
          <p:blipFill rotWithShape="1">
            <a:blip r:embed="rId3">
              <a:alphaModFix/>
            </a:blip>
            <a:srcRect l="28436" t="77613" r="2526" b="18188"/>
            <a:stretch/>
          </p:blipFill>
          <p:spPr>
            <a:xfrm>
              <a:off x="6446775" y="4340977"/>
              <a:ext cx="1976700" cy="80025"/>
            </a:xfrm>
            <a:prstGeom prst="rect">
              <a:avLst/>
            </a:prstGeom>
            <a:noFill/>
            <a:ln w="9525" cap="flat" cmpd="sng">
              <a:solidFill>
                <a:schemeClr val="lt1"/>
              </a:solidFill>
              <a:prstDash val="solid"/>
              <a:round/>
              <a:headEnd type="none" w="sm" len="sm"/>
              <a:tailEnd type="none" w="sm" len="sm"/>
            </a:ln>
          </p:spPr>
        </p:pic>
        <p:sp>
          <p:nvSpPr>
            <p:cNvPr id="1820" name="Google Shape;1820;p48"/>
            <p:cNvSpPr/>
            <p:nvPr/>
          </p:nvSpPr>
          <p:spPr>
            <a:xfrm>
              <a:off x="6446824" y="3351148"/>
              <a:ext cx="1976700" cy="407400"/>
            </a:xfrm>
            <a:prstGeom prst="round1Rect">
              <a:avLst>
                <a:gd name="adj"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80808"/>
                </a:solidFill>
              </a:endParaRPr>
            </a:p>
          </p:txBody>
        </p:sp>
        <p:sp>
          <p:nvSpPr>
            <p:cNvPr id="1821" name="Google Shape;1821;p48"/>
            <p:cNvSpPr/>
            <p:nvPr/>
          </p:nvSpPr>
          <p:spPr>
            <a:xfrm rot="10800000">
              <a:off x="6202094" y="3513199"/>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8"/>
            <p:cNvSpPr/>
            <p:nvPr/>
          </p:nvSpPr>
          <p:spPr>
            <a:xfrm rot="10800000">
              <a:off x="6340523" y="4229482"/>
              <a:ext cx="213848" cy="21384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8"/>
            <p:cNvSpPr txBox="1"/>
            <p:nvPr/>
          </p:nvSpPr>
          <p:spPr>
            <a:xfrm>
              <a:off x="6446824" y="3557982"/>
              <a:ext cx="1976700" cy="332700"/>
            </a:xfrm>
            <a:prstGeom prst="rect">
              <a:avLst/>
            </a:prstGeom>
            <a:noFill/>
            <a:ln>
              <a:noFill/>
            </a:ln>
          </p:spPr>
          <p:txBody>
            <a:bodyPr spcFirstLastPara="1" wrap="square" lIns="91425" tIns="91425" rIns="91425" bIns="91425" anchor="ctr" anchorCtr="0">
              <a:noAutofit/>
            </a:bodyPr>
            <a:lstStyle/>
            <a:p>
              <a:r>
                <a:rPr lang="en-US" b="1" dirty="0">
                  <a:solidFill>
                    <a:srgbClr val="080808"/>
                  </a:solidFill>
                  <a:latin typeface="Iceland"/>
                </a:rPr>
                <a:t>Keyboard-Friendly UI</a:t>
              </a:r>
            </a:p>
            <a:p>
              <a:pPr marL="0" lvl="0" indent="0" algn="l" rtl="0">
                <a:spcBef>
                  <a:spcPts val="0"/>
                </a:spcBef>
                <a:spcAft>
                  <a:spcPts val="0"/>
                </a:spcAft>
                <a:buNone/>
              </a:pPr>
              <a:endParaRPr sz="2600" b="1" dirty="0">
                <a:solidFill>
                  <a:srgbClr val="080808"/>
                </a:solidFill>
                <a:latin typeface="Iceland"/>
                <a:ea typeface="Iceland"/>
                <a:cs typeface="Iceland"/>
                <a:sym typeface="Iceland"/>
              </a:endParaRPr>
            </a:p>
          </p:txBody>
        </p:sp>
        <p:sp>
          <p:nvSpPr>
            <p:cNvPr id="1824" name="Google Shape;1824;p48"/>
            <p:cNvSpPr txBox="1"/>
            <p:nvPr/>
          </p:nvSpPr>
          <p:spPr>
            <a:xfrm>
              <a:off x="6446775" y="3768273"/>
              <a:ext cx="1976700" cy="572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lvl="0"/>
              <a:r>
                <a:rPr lang="en-US" sz="900" dirty="0">
                  <a:solidFill>
                    <a:schemeClr val="bg1"/>
                  </a:solidFill>
                </a:rPr>
                <a:t>This improves usability for users who rely on keyboard input instead of a mouse.</a:t>
              </a:r>
              <a:endParaRPr sz="900" dirty="0">
                <a:solidFill>
                  <a:schemeClr val="bg1"/>
                </a:solidFill>
                <a:latin typeface="Didact Gothic"/>
                <a:ea typeface="Didact Gothic"/>
                <a:cs typeface="Didact Gothic"/>
                <a:sym typeface="Didact Gothic"/>
              </a:endParaRPr>
            </a:p>
          </p:txBody>
        </p:sp>
      </p:grpSp>
      <p:grpSp>
        <p:nvGrpSpPr>
          <p:cNvPr id="1825" name="Google Shape;1825;p48"/>
          <p:cNvGrpSpPr/>
          <p:nvPr/>
        </p:nvGrpSpPr>
        <p:grpSpPr>
          <a:xfrm>
            <a:off x="646050" y="2753623"/>
            <a:ext cx="2296363" cy="1102129"/>
            <a:chOff x="646050" y="2753623"/>
            <a:chExt cx="2296363" cy="1102129"/>
          </a:xfrm>
        </p:grpSpPr>
        <p:pic>
          <p:nvPicPr>
            <p:cNvPr id="1826" name="Google Shape;1826;p48"/>
            <p:cNvPicPr preferRelativeResize="0"/>
            <p:nvPr/>
          </p:nvPicPr>
          <p:blipFill rotWithShape="1">
            <a:blip r:embed="rId3">
              <a:alphaModFix/>
            </a:blip>
            <a:srcRect l="1857" t="33645" r="29105" b="62156"/>
            <a:stretch/>
          </p:blipFill>
          <p:spPr>
            <a:xfrm>
              <a:off x="723075" y="3743302"/>
              <a:ext cx="1976700" cy="80025"/>
            </a:xfrm>
            <a:prstGeom prst="rect">
              <a:avLst/>
            </a:prstGeom>
            <a:noFill/>
            <a:ln w="9525" cap="flat" cmpd="sng">
              <a:solidFill>
                <a:schemeClr val="lt1"/>
              </a:solidFill>
              <a:prstDash val="solid"/>
              <a:round/>
              <a:headEnd type="none" w="sm" len="sm"/>
              <a:tailEnd type="none" w="sm" len="sm"/>
            </a:ln>
          </p:spPr>
        </p:pic>
        <p:sp>
          <p:nvSpPr>
            <p:cNvPr id="1827" name="Google Shape;1827;p48"/>
            <p:cNvSpPr/>
            <p:nvPr/>
          </p:nvSpPr>
          <p:spPr>
            <a:xfrm>
              <a:off x="723075" y="2753623"/>
              <a:ext cx="1976700" cy="407400"/>
            </a:xfrm>
            <a:prstGeom prst="round1Rect">
              <a:avLst>
                <a:gd name="adj"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080808"/>
                </a:solidFill>
              </a:endParaRPr>
            </a:p>
          </p:txBody>
        </p:sp>
        <p:sp>
          <p:nvSpPr>
            <p:cNvPr id="1828" name="Google Shape;1828;p48"/>
            <p:cNvSpPr/>
            <p:nvPr/>
          </p:nvSpPr>
          <p:spPr>
            <a:xfrm rot="10800000">
              <a:off x="2451722" y="291586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8"/>
            <p:cNvSpPr/>
            <p:nvPr/>
          </p:nvSpPr>
          <p:spPr>
            <a:xfrm rot="10800000">
              <a:off x="2590173" y="3641904"/>
              <a:ext cx="213848" cy="21384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8"/>
            <p:cNvSpPr txBox="1"/>
            <p:nvPr/>
          </p:nvSpPr>
          <p:spPr>
            <a:xfrm>
              <a:off x="646050" y="2795669"/>
              <a:ext cx="2088708" cy="332700"/>
            </a:xfrm>
            <a:prstGeom prst="rect">
              <a:avLst/>
            </a:prstGeom>
            <a:noFill/>
            <a:ln>
              <a:noFill/>
            </a:ln>
          </p:spPr>
          <p:txBody>
            <a:bodyPr spcFirstLastPara="1" wrap="square" lIns="91425" tIns="91425" rIns="91425" bIns="91425" anchor="ctr" anchorCtr="0">
              <a:noAutofit/>
            </a:bodyPr>
            <a:lstStyle/>
            <a:p>
              <a:pPr algn="ctr"/>
              <a:r>
                <a:rPr lang="en-US" b="1" dirty="0">
                  <a:solidFill>
                    <a:srgbClr val="080808"/>
                  </a:solidFill>
                  <a:latin typeface="Iceland"/>
                </a:rPr>
                <a:t>Mobile-Friendly Navigation</a:t>
              </a:r>
            </a:p>
          </p:txBody>
        </p:sp>
        <p:sp>
          <p:nvSpPr>
            <p:cNvPr id="1831" name="Google Shape;1831;p48"/>
            <p:cNvSpPr txBox="1"/>
            <p:nvPr/>
          </p:nvSpPr>
          <p:spPr>
            <a:xfrm>
              <a:off x="720000" y="3170673"/>
              <a:ext cx="1976700" cy="572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None/>
              </a:pPr>
              <a:r>
                <a:rPr lang="en-US" sz="800" dirty="0">
                  <a:solidFill>
                    <a:schemeClr val="bg1"/>
                  </a:solidFill>
                </a:rPr>
                <a:t>Even though CampusSync is primarily desktop-oriented, the UI ensures that core pages.</a:t>
              </a:r>
            </a:p>
          </p:txBody>
        </p:sp>
      </p:grpSp>
      <p:grpSp>
        <p:nvGrpSpPr>
          <p:cNvPr id="1832" name="Google Shape;1832;p48"/>
          <p:cNvGrpSpPr/>
          <p:nvPr/>
        </p:nvGrpSpPr>
        <p:grpSpPr>
          <a:xfrm>
            <a:off x="4598925" y="3525600"/>
            <a:ext cx="1986900" cy="465900"/>
            <a:chOff x="4598925" y="3525600"/>
            <a:chExt cx="1986900" cy="465900"/>
          </a:xfrm>
        </p:grpSpPr>
        <p:cxnSp>
          <p:nvCxnSpPr>
            <p:cNvPr id="1833" name="Google Shape;1833;p48"/>
            <p:cNvCxnSpPr/>
            <p:nvPr/>
          </p:nvCxnSpPr>
          <p:spPr>
            <a:xfrm rot="10800000">
              <a:off x="4598925" y="3758550"/>
              <a:ext cx="1986900" cy="0"/>
            </a:xfrm>
            <a:prstGeom prst="straightConnector1">
              <a:avLst/>
            </a:prstGeom>
            <a:noFill/>
            <a:ln w="9525" cap="flat" cmpd="sng">
              <a:solidFill>
                <a:schemeClr val="lt1"/>
              </a:solidFill>
              <a:prstDash val="solid"/>
              <a:round/>
              <a:headEnd type="none" w="med" len="med"/>
              <a:tailEnd type="none" w="med" len="med"/>
            </a:ln>
          </p:spPr>
        </p:cxnSp>
        <p:sp>
          <p:nvSpPr>
            <p:cNvPr id="1834" name="Google Shape;1834;p48"/>
            <p:cNvSpPr/>
            <p:nvPr/>
          </p:nvSpPr>
          <p:spPr>
            <a:xfrm flipH="1">
              <a:off x="5834076" y="3525600"/>
              <a:ext cx="465900" cy="465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r>
                <a:rPr lang="en" sz="2800" b="1">
                  <a:solidFill>
                    <a:schemeClr val="dk1"/>
                  </a:solidFill>
                  <a:latin typeface="Iceland"/>
                  <a:ea typeface="Iceland"/>
                  <a:cs typeface="Iceland"/>
                  <a:sym typeface="Iceland"/>
                </a:rPr>
                <a:t>4</a:t>
              </a:r>
              <a:endParaRPr sz="2800" b="1">
                <a:solidFill>
                  <a:schemeClr val="dk1"/>
                </a:solidFill>
                <a:latin typeface="Iceland"/>
                <a:ea typeface="Iceland"/>
                <a:cs typeface="Iceland"/>
                <a:sym typeface="Iceland"/>
              </a:endParaRPr>
            </a:p>
          </p:txBody>
        </p:sp>
      </p:grpSp>
      <p:grpSp>
        <p:nvGrpSpPr>
          <p:cNvPr id="1835" name="Google Shape;1835;p48"/>
          <p:cNvGrpSpPr/>
          <p:nvPr/>
        </p:nvGrpSpPr>
        <p:grpSpPr>
          <a:xfrm>
            <a:off x="4871175" y="2327225"/>
            <a:ext cx="1575600" cy="465900"/>
            <a:chOff x="4871175" y="2327225"/>
            <a:chExt cx="1575600" cy="465900"/>
          </a:xfrm>
        </p:grpSpPr>
        <p:cxnSp>
          <p:nvCxnSpPr>
            <p:cNvPr id="1836" name="Google Shape;1836;p48"/>
            <p:cNvCxnSpPr/>
            <p:nvPr/>
          </p:nvCxnSpPr>
          <p:spPr>
            <a:xfrm rot="10800000">
              <a:off x="4871175" y="2560173"/>
              <a:ext cx="1575600" cy="0"/>
            </a:xfrm>
            <a:prstGeom prst="straightConnector1">
              <a:avLst/>
            </a:prstGeom>
            <a:noFill/>
            <a:ln w="9525" cap="flat" cmpd="sng">
              <a:solidFill>
                <a:schemeClr val="lt1"/>
              </a:solidFill>
              <a:prstDash val="solid"/>
              <a:round/>
              <a:headEnd type="none" w="med" len="med"/>
              <a:tailEnd type="none" w="med" len="med"/>
            </a:ln>
          </p:spPr>
        </p:cxnSp>
        <p:sp>
          <p:nvSpPr>
            <p:cNvPr id="1837" name="Google Shape;1837;p48"/>
            <p:cNvSpPr/>
            <p:nvPr/>
          </p:nvSpPr>
          <p:spPr>
            <a:xfrm flipH="1">
              <a:off x="5834076" y="2327225"/>
              <a:ext cx="465900" cy="465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r>
                <a:rPr lang="en" sz="2800" b="1">
                  <a:solidFill>
                    <a:schemeClr val="dk1"/>
                  </a:solidFill>
                  <a:latin typeface="Iceland"/>
                  <a:ea typeface="Iceland"/>
                  <a:cs typeface="Iceland"/>
                  <a:sym typeface="Iceland"/>
                </a:rPr>
                <a:t>2</a:t>
              </a:r>
              <a:endParaRPr sz="2800" b="1">
                <a:solidFill>
                  <a:schemeClr val="dk1"/>
                </a:solidFill>
                <a:latin typeface="Iceland"/>
                <a:ea typeface="Iceland"/>
                <a:cs typeface="Iceland"/>
                <a:sym typeface="Iceland"/>
              </a:endParaRPr>
            </a:p>
          </p:txBody>
        </p:sp>
      </p:grpSp>
      <p:grpSp>
        <p:nvGrpSpPr>
          <p:cNvPr id="1838" name="Google Shape;1838;p48"/>
          <p:cNvGrpSpPr/>
          <p:nvPr/>
        </p:nvGrpSpPr>
        <p:grpSpPr>
          <a:xfrm>
            <a:off x="2696700" y="2927375"/>
            <a:ext cx="1875300" cy="465900"/>
            <a:chOff x="2696700" y="2927375"/>
            <a:chExt cx="1875300" cy="465900"/>
          </a:xfrm>
        </p:grpSpPr>
        <p:cxnSp>
          <p:nvCxnSpPr>
            <p:cNvPr id="1839" name="Google Shape;1839;p48"/>
            <p:cNvCxnSpPr/>
            <p:nvPr/>
          </p:nvCxnSpPr>
          <p:spPr>
            <a:xfrm rot="10800000">
              <a:off x="2696700" y="3161025"/>
              <a:ext cx="1875300" cy="0"/>
            </a:xfrm>
            <a:prstGeom prst="straightConnector1">
              <a:avLst/>
            </a:prstGeom>
            <a:noFill/>
            <a:ln w="9525" cap="flat" cmpd="sng">
              <a:solidFill>
                <a:schemeClr val="lt1"/>
              </a:solidFill>
              <a:prstDash val="solid"/>
              <a:round/>
              <a:headEnd type="none" w="med" len="med"/>
              <a:tailEnd type="none" w="med" len="med"/>
            </a:ln>
          </p:spPr>
        </p:cxnSp>
        <p:sp>
          <p:nvSpPr>
            <p:cNvPr id="1840" name="Google Shape;1840;p48"/>
            <p:cNvSpPr/>
            <p:nvPr/>
          </p:nvSpPr>
          <p:spPr>
            <a:xfrm flipH="1">
              <a:off x="2847901" y="2927375"/>
              <a:ext cx="465900" cy="465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r>
                <a:rPr lang="en" sz="2800" b="1">
                  <a:solidFill>
                    <a:schemeClr val="dk1"/>
                  </a:solidFill>
                  <a:latin typeface="Iceland"/>
                  <a:ea typeface="Iceland"/>
                  <a:cs typeface="Iceland"/>
                  <a:sym typeface="Iceland"/>
                </a:rPr>
                <a:t>3</a:t>
              </a:r>
              <a:endParaRPr sz="2800" b="1">
                <a:solidFill>
                  <a:schemeClr val="dk1"/>
                </a:solidFill>
                <a:latin typeface="Iceland"/>
                <a:ea typeface="Iceland"/>
                <a:cs typeface="Iceland"/>
                <a:sym typeface="Iceland"/>
              </a:endParaRPr>
            </a:p>
          </p:txBody>
        </p:sp>
      </p:grpSp>
      <p:grpSp>
        <p:nvGrpSpPr>
          <p:cNvPr id="1841" name="Google Shape;1841;p48"/>
          <p:cNvGrpSpPr/>
          <p:nvPr/>
        </p:nvGrpSpPr>
        <p:grpSpPr>
          <a:xfrm>
            <a:off x="2696669" y="1727200"/>
            <a:ext cx="1011300" cy="465900"/>
            <a:chOff x="2696669" y="1727200"/>
            <a:chExt cx="1011300" cy="465900"/>
          </a:xfrm>
        </p:grpSpPr>
        <p:cxnSp>
          <p:nvCxnSpPr>
            <p:cNvPr id="1842" name="Google Shape;1842;p48"/>
            <p:cNvCxnSpPr/>
            <p:nvPr/>
          </p:nvCxnSpPr>
          <p:spPr>
            <a:xfrm rot="10800000">
              <a:off x="2696669" y="1968250"/>
              <a:ext cx="1011300" cy="0"/>
            </a:xfrm>
            <a:prstGeom prst="straightConnector1">
              <a:avLst/>
            </a:prstGeom>
            <a:noFill/>
            <a:ln w="9525" cap="flat" cmpd="sng">
              <a:solidFill>
                <a:schemeClr val="lt1"/>
              </a:solidFill>
              <a:prstDash val="solid"/>
              <a:round/>
              <a:headEnd type="none" w="med" len="med"/>
              <a:tailEnd type="none" w="med" len="med"/>
            </a:ln>
          </p:spPr>
        </p:cxnSp>
        <p:sp>
          <p:nvSpPr>
            <p:cNvPr id="1843" name="Google Shape;1843;p48"/>
            <p:cNvSpPr/>
            <p:nvPr/>
          </p:nvSpPr>
          <p:spPr>
            <a:xfrm flipH="1">
              <a:off x="2847901" y="1727200"/>
              <a:ext cx="465900" cy="465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r>
                <a:rPr lang="en" sz="2800" b="1">
                  <a:solidFill>
                    <a:schemeClr val="dk1"/>
                  </a:solidFill>
                  <a:latin typeface="Iceland"/>
                  <a:ea typeface="Iceland"/>
                  <a:cs typeface="Iceland"/>
                  <a:sym typeface="Iceland"/>
                </a:rPr>
                <a:t>1</a:t>
              </a:r>
              <a:endParaRPr sz="2800" b="1">
                <a:solidFill>
                  <a:schemeClr val="dk1"/>
                </a:solidFill>
                <a:latin typeface="Iceland"/>
                <a:ea typeface="Iceland"/>
                <a:cs typeface="Iceland"/>
                <a:sym typeface="Iceland"/>
              </a:endParaRPr>
            </a:p>
          </p:txBody>
        </p:sp>
      </p:grpSp>
      <p:grpSp>
        <p:nvGrpSpPr>
          <p:cNvPr id="1844" name="Google Shape;1844;p48"/>
          <p:cNvGrpSpPr/>
          <p:nvPr/>
        </p:nvGrpSpPr>
        <p:grpSpPr>
          <a:xfrm>
            <a:off x="3465002" y="1446075"/>
            <a:ext cx="2222261" cy="2386987"/>
            <a:chOff x="4298894" y="1336434"/>
            <a:chExt cx="2206594" cy="2370159"/>
          </a:xfrm>
        </p:grpSpPr>
        <p:sp>
          <p:nvSpPr>
            <p:cNvPr id="1845" name="Google Shape;1845;p48"/>
            <p:cNvSpPr/>
            <p:nvPr/>
          </p:nvSpPr>
          <p:spPr>
            <a:xfrm>
              <a:off x="5385819" y="3149048"/>
              <a:ext cx="279951" cy="557544"/>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8"/>
            <p:cNvSpPr/>
            <p:nvPr/>
          </p:nvSpPr>
          <p:spPr>
            <a:xfrm>
              <a:off x="5138679" y="3149207"/>
              <a:ext cx="247137" cy="525065"/>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8"/>
            <p:cNvSpPr/>
            <p:nvPr/>
          </p:nvSpPr>
          <p:spPr>
            <a:xfrm>
              <a:off x="5385865" y="2568577"/>
              <a:ext cx="543054" cy="556255"/>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8"/>
            <p:cNvSpPr/>
            <p:nvPr/>
          </p:nvSpPr>
          <p:spPr>
            <a:xfrm>
              <a:off x="4875503" y="2568668"/>
              <a:ext cx="510285" cy="556277"/>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8"/>
            <p:cNvSpPr/>
            <p:nvPr/>
          </p:nvSpPr>
          <p:spPr>
            <a:xfrm>
              <a:off x="5385865" y="1971867"/>
              <a:ext cx="803624" cy="646250"/>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8"/>
            <p:cNvSpPr/>
            <p:nvPr/>
          </p:nvSpPr>
          <p:spPr>
            <a:xfrm>
              <a:off x="4614972" y="1971935"/>
              <a:ext cx="770787" cy="646182"/>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8"/>
            <p:cNvSpPr/>
            <p:nvPr/>
          </p:nvSpPr>
          <p:spPr>
            <a:xfrm>
              <a:off x="5385819" y="1336434"/>
              <a:ext cx="1119669" cy="776097"/>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8"/>
            <p:cNvSpPr/>
            <p:nvPr/>
          </p:nvSpPr>
          <p:spPr>
            <a:xfrm>
              <a:off x="4298894" y="1336502"/>
              <a:ext cx="1086832" cy="776029"/>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48"/>
          <p:cNvGrpSpPr/>
          <p:nvPr/>
        </p:nvGrpSpPr>
        <p:grpSpPr>
          <a:xfrm>
            <a:off x="4265577" y="3632274"/>
            <a:ext cx="609900" cy="892151"/>
            <a:chOff x="4265577" y="3632274"/>
            <a:chExt cx="609900" cy="892151"/>
          </a:xfrm>
        </p:grpSpPr>
        <p:sp>
          <p:nvSpPr>
            <p:cNvPr id="1854" name="Google Shape;1854;p48"/>
            <p:cNvSpPr/>
            <p:nvPr/>
          </p:nvSpPr>
          <p:spPr>
            <a:xfrm rot="10800000">
              <a:off x="4325422" y="3632274"/>
              <a:ext cx="490691" cy="49069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8"/>
            <p:cNvSpPr/>
            <p:nvPr/>
          </p:nvSpPr>
          <p:spPr>
            <a:xfrm flipH="1">
              <a:off x="4265577" y="3914525"/>
              <a:ext cx="609900" cy="609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2800" b="1">
                <a:solidFill>
                  <a:schemeClr val="dk1"/>
                </a:solidFill>
                <a:latin typeface="Iceland"/>
                <a:ea typeface="Iceland"/>
                <a:cs typeface="Iceland"/>
                <a:sym typeface="Iceland"/>
              </a:endParaRPr>
            </a:p>
          </p:txBody>
        </p:sp>
      </p:grpSp>
      <p:grpSp>
        <p:nvGrpSpPr>
          <p:cNvPr id="1856" name="Google Shape;1856;p48"/>
          <p:cNvGrpSpPr/>
          <p:nvPr/>
        </p:nvGrpSpPr>
        <p:grpSpPr>
          <a:xfrm>
            <a:off x="4365969" y="4015582"/>
            <a:ext cx="409165" cy="407385"/>
            <a:chOff x="3996113" y="4291176"/>
            <a:chExt cx="336512" cy="335048"/>
          </a:xfrm>
        </p:grpSpPr>
        <p:sp>
          <p:nvSpPr>
            <p:cNvPr id="1857" name="Google Shape;1857;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Diagram 1">
            <a:extLst>
              <a:ext uri="{FF2B5EF4-FFF2-40B4-BE49-F238E27FC236}">
                <a16:creationId xmlns:a16="http://schemas.microsoft.com/office/drawing/2014/main" id="{D3DAD325-4D9F-5512-D72B-3DF9A1991B40}"/>
              </a:ext>
            </a:extLst>
          </p:cNvPr>
          <p:cNvGraphicFramePr/>
          <p:nvPr>
            <p:extLst>
              <p:ext uri="{D42A27DB-BD31-4B8C-83A1-F6EECF244321}">
                <p14:modId xmlns:p14="http://schemas.microsoft.com/office/powerpoint/2010/main" val="1121005969"/>
              </p:ext>
            </p:extLst>
          </p:nvPr>
        </p:nvGraphicFramePr>
        <p:xfrm>
          <a:off x="688513" y="458528"/>
          <a:ext cx="7764027" cy="572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D2CB6B2-9A66-A04D-0B39-0283A8E8BF99}"/>
              </a:ext>
            </a:extLst>
          </p:cNvPr>
          <p:cNvGraphicFramePr/>
          <p:nvPr>
            <p:extLst>
              <p:ext uri="{D42A27DB-BD31-4B8C-83A1-F6EECF244321}">
                <p14:modId xmlns:p14="http://schemas.microsoft.com/office/powerpoint/2010/main" val="3345432787"/>
              </p:ext>
            </p:extLst>
          </p:nvPr>
        </p:nvGraphicFramePr>
        <p:xfrm>
          <a:off x="844658" y="518529"/>
          <a:ext cx="7678469" cy="572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02" name="Google Shape;1002;p34"/>
          <p:cNvSpPr txBox="1">
            <a:spLocks noGrp="1"/>
          </p:cNvSpPr>
          <p:nvPr>
            <p:ph type="body" idx="1"/>
          </p:nvPr>
        </p:nvSpPr>
        <p:spPr>
          <a:xfrm>
            <a:off x="2764970" y="733812"/>
            <a:ext cx="2906487" cy="2423361"/>
          </a:xfrm>
          <a:prstGeom prst="rect">
            <a:avLst/>
          </a:prstGeom>
        </p:spPr>
        <p:txBody>
          <a:bodyPr spcFirstLastPara="1" wrap="square" lIns="91425" tIns="91425" rIns="91425" bIns="91425" anchor="t" anchorCtr="0">
            <a:noAutofit/>
          </a:bodyPr>
          <a:lstStyle/>
          <a:p>
            <a:pPr>
              <a:buNone/>
            </a:pPr>
            <a:endParaRPr lang="en-US" dirty="0">
              <a:latin typeface="Bahnschrift SemiLight" panose="020B0502040204020203" pitchFamily="34" charset="0"/>
            </a:endParaRPr>
          </a:p>
          <a:p>
            <a:pPr>
              <a:buNone/>
            </a:pPr>
            <a:endParaRPr lang="en-US" dirty="0">
              <a:latin typeface="Bahnschrift SemiLight" panose="020B0502040204020203" pitchFamily="34" charset="0"/>
            </a:endParaRPr>
          </a:p>
          <a:p>
            <a:pPr>
              <a:buNone/>
            </a:pPr>
            <a:endParaRPr lang="en-US" dirty="0"/>
          </a:p>
        </p:txBody>
      </p:sp>
      <p:pic>
        <p:nvPicPr>
          <p:cNvPr id="3" name="Graphic 2" descr="Artificial Intelligence outline">
            <a:extLst>
              <a:ext uri="{FF2B5EF4-FFF2-40B4-BE49-F238E27FC236}">
                <a16:creationId xmlns:a16="http://schemas.microsoft.com/office/drawing/2014/main" id="{FB904DF8-42C0-8576-7EA7-FF3D058963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286" y="518529"/>
            <a:ext cx="631371" cy="631371"/>
          </a:xfrm>
          <a:prstGeom prst="rect">
            <a:avLst/>
          </a:prstGeom>
        </p:spPr>
      </p:pic>
      <p:sp>
        <p:nvSpPr>
          <p:cNvPr id="5" name="TextBox 4">
            <a:extLst>
              <a:ext uri="{FF2B5EF4-FFF2-40B4-BE49-F238E27FC236}">
                <a16:creationId xmlns:a16="http://schemas.microsoft.com/office/drawing/2014/main" id="{0869B2FE-68B5-1C99-545B-2219D9B78387}"/>
              </a:ext>
            </a:extLst>
          </p:cNvPr>
          <p:cNvSpPr txBox="1"/>
          <p:nvPr/>
        </p:nvSpPr>
        <p:spPr>
          <a:xfrm>
            <a:off x="323460" y="1264625"/>
            <a:ext cx="1883231" cy="3447098"/>
          </a:xfrm>
          <a:prstGeom prst="rect">
            <a:avLst/>
          </a:prstGeom>
          <a:solidFill>
            <a:schemeClr val="accent1">
              <a:lumMod val="75000"/>
            </a:schemeClr>
          </a:solidFill>
        </p:spPr>
        <p:txBody>
          <a:bodyPr wrap="square" rtlCol="0">
            <a:spAutoFit/>
          </a:bodyPr>
          <a:lstStyle/>
          <a:p>
            <a:pPr algn="ctr">
              <a:buNone/>
            </a:pPr>
            <a:r>
              <a:rPr lang="en-US" sz="1800" b="1" spc="-204" dirty="0">
                <a:solidFill>
                  <a:schemeClr val="lt1"/>
                </a:solidFill>
                <a:latin typeface="Amasis MT Pro Black" panose="02040A04050005020304" pitchFamily="18" charset="0"/>
                <a:sym typeface="Didact Gothic"/>
              </a:rPr>
              <a:t>1.</a:t>
            </a:r>
            <a:r>
              <a:rPr lang="en-US" sz="1600" b="1" dirty="0">
                <a:solidFill>
                  <a:schemeClr val="bg1"/>
                </a:solidFill>
                <a:latin typeface="Amasis MT Pro Black" panose="02040A04050005020304" pitchFamily="18" charset="0"/>
              </a:rPr>
              <a:t> </a:t>
            </a:r>
            <a:r>
              <a:rPr lang="en-US" sz="2000" b="1" spc="-204" dirty="0">
                <a:solidFill>
                  <a:schemeClr val="bg1"/>
                </a:solidFill>
                <a:latin typeface="Amasis MT Pro Black" panose="02040A04050005020304" pitchFamily="18" charset="0"/>
              </a:rPr>
              <a:t>Efficient Campus Operations</a:t>
            </a:r>
          </a:p>
          <a:p>
            <a:pPr algn="ctr">
              <a:buNone/>
            </a:pPr>
            <a:r>
              <a:rPr lang="en-US" sz="1200" dirty="0">
                <a:solidFill>
                  <a:schemeClr val="bg1"/>
                </a:solidFill>
                <a:latin typeface="Bahnschrift SemiLight" panose="020B0502040204020203" pitchFamily="34" charset="0"/>
              </a:rPr>
              <a:t>A well-organized campus management system is essential for educational institutions to handle academic and administrative tasks smoothly. It ensures faster communication, accurate record-keeping, and a more systematic workflow across departments.</a:t>
            </a:r>
          </a:p>
          <a:p>
            <a:endParaRPr lang="en-IN" dirty="0">
              <a:solidFill>
                <a:schemeClr val="bg1"/>
              </a:solidFill>
            </a:endParaRPr>
          </a:p>
        </p:txBody>
      </p:sp>
      <p:sp>
        <p:nvSpPr>
          <p:cNvPr id="6" name="TextBox 5">
            <a:extLst>
              <a:ext uri="{FF2B5EF4-FFF2-40B4-BE49-F238E27FC236}">
                <a16:creationId xmlns:a16="http://schemas.microsoft.com/office/drawing/2014/main" id="{D5309DA2-4E0A-F73B-4241-8E4B70B35198}"/>
              </a:ext>
            </a:extLst>
          </p:cNvPr>
          <p:cNvSpPr txBox="1"/>
          <p:nvPr/>
        </p:nvSpPr>
        <p:spPr>
          <a:xfrm>
            <a:off x="2340040" y="1264625"/>
            <a:ext cx="1883231" cy="3447098"/>
          </a:xfrm>
          <a:prstGeom prst="rect">
            <a:avLst/>
          </a:prstGeom>
          <a:solidFill>
            <a:schemeClr val="accent2">
              <a:lumMod val="75000"/>
            </a:schemeClr>
          </a:solidFill>
        </p:spPr>
        <p:txBody>
          <a:bodyPr wrap="square" rtlCol="0">
            <a:spAutoFit/>
          </a:bodyPr>
          <a:lstStyle/>
          <a:p>
            <a:pPr algn="ctr">
              <a:buNone/>
            </a:pPr>
            <a:r>
              <a:rPr lang="en-US" sz="2000" b="1" spc="-204" dirty="0">
                <a:solidFill>
                  <a:schemeClr val="bg1"/>
                </a:solidFill>
                <a:latin typeface="Amasis MT Pro Black" panose="02040A04050005020304" pitchFamily="18" charset="0"/>
              </a:rPr>
              <a:t>2. Automation and Accuracy in Academics</a:t>
            </a:r>
          </a:p>
          <a:p>
            <a:pPr algn="ctr">
              <a:buNone/>
            </a:pPr>
            <a:r>
              <a:rPr lang="en-US" sz="1200" dirty="0">
                <a:solidFill>
                  <a:schemeClr val="bg1"/>
                </a:solidFill>
                <a:latin typeface="Bahnschrift SemiLight" panose="020B0502040204020203" pitchFamily="34" charset="0"/>
              </a:rPr>
              <a:t>A digital solution like CampusSync reduces manual workload, minimizes errors, and improves the quality of services provided to students and faculty. It enhances academic efficiency by automating attendance, assignments, and user management.</a:t>
            </a:r>
          </a:p>
          <a:p>
            <a:endParaRPr lang="en-IN" dirty="0">
              <a:solidFill>
                <a:schemeClr val="bg1"/>
              </a:solidFill>
            </a:endParaRPr>
          </a:p>
        </p:txBody>
      </p:sp>
      <p:sp>
        <p:nvSpPr>
          <p:cNvPr id="9" name="TextBox 8">
            <a:extLst>
              <a:ext uri="{FF2B5EF4-FFF2-40B4-BE49-F238E27FC236}">
                <a16:creationId xmlns:a16="http://schemas.microsoft.com/office/drawing/2014/main" id="{0616B340-5224-FC32-7A3D-D450075612F6}"/>
              </a:ext>
            </a:extLst>
          </p:cNvPr>
          <p:cNvSpPr txBox="1"/>
          <p:nvPr/>
        </p:nvSpPr>
        <p:spPr>
          <a:xfrm>
            <a:off x="4489969" y="1242853"/>
            <a:ext cx="1883230" cy="3600986"/>
          </a:xfrm>
          <a:prstGeom prst="rect">
            <a:avLst/>
          </a:prstGeom>
          <a:solidFill>
            <a:schemeClr val="tx2">
              <a:lumMod val="50000"/>
            </a:schemeClr>
          </a:solidFill>
        </p:spPr>
        <p:txBody>
          <a:bodyPr wrap="square" rtlCol="0">
            <a:spAutoFit/>
          </a:bodyPr>
          <a:lstStyle/>
          <a:p>
            <a:pPr algn="ctr">
              <a:buNone/>
            </a:pPr>
            <a:r>
              <a:rPr lang="en-US" sz="2000" b="1" spc="-204" dirty="0">
                <a:solidFill>
                  <a:schemeClr val="bg2"/>
                </a:solidFill>
                <a:latin typeface="Amasis MT Pro Black" panose="02040A04050005020304" pitchFamily="18" charset="0"/>
              </a:rPr>
              <a:t>3.Technological  Advancement in Education</a:t>
            </a:r>
          </a:p>
          <a:p>
            <a:pPr algn="ctr">
              <a:buNone/>
            </a:pPr>
            <a:r>
              <a:rPr lang="en-US" sz="1200" dirty="0">
                <a:solidFill>
                  <a:schemeClr val="bg1"/>
                </a:solidFill>
                <a:latin typeface="Bahnschrift SemiLight" panose="020B0502040204020203" pitchFamily="34" charset="0"/>
              </a:rPr>
              <a:t>Our project, CampusSync, is developed using Java, Servlets, JSP, JDBC, and MySQL to simplify daily campus activities. The system makes academic operations faster, more accurate, and more reliable, addressing the growing need for digital tools in modern education.</a:t>
            </a:r>
          </a:p>
          <a:p>
            <a:endParaRPr lang="en-IN" sz="1200" dirty="0">
              <a:solidFill>
                <a:schemeClr val="bg2"/>
              </a:solidFill>
            </a:endParaRPr>
          </a:p>
        </p:txBody>
      </p:sp>
      <p:sp>
        <p:nvSpPr>
          <p:cNvPr id="10" name="TextBox 9">
            <a:extLst>
              <a:ext uri="{FF2B5EF4-FFF2-40B4-BE49-F238E27FC236}">
                <a16:creationId xmlns:a16="http://schemas.microsoft.com/office/drawing/2014/main" id="{FABFEB62-F555-1787-D062-7E32DE15D48C}"/>
              </a:ext>
            </a:extLst>
          </p:cNvPr>
          <p:cNvSpPr txBox="1"/>
          <p:nvPr/>
        </p:nvSpPr>
        <p:spPr>
          <a:xfrm>
            <a:off x="6639897" y="1230087"/>
            <a:ext cx="1883230" cy="3416320"/>
          </a:xfrm>
          <a:prstGeom prst="rect">
            <a:avLst/>
          </a:prstGeom>
          <a:solidFill>
            <a:schemeClr val="accent2">
              <a:lumMod val="50000"/>
            </a:schemeClr>
          </a:solidFill>
        </p:spPr>
        <p:txBody>
          <a:bodyPr wrap="square" rtlCol="0">
            <a:spAutoFit/>
          </a:bodyPr>
          <a:lstStyle>
            <a:defPPr marR="0" lvl="0" algn="l" rtl="0">
              <a:lnSpc>
                <a:spcPct val="100000"/>
              </a:lnSpc>
              <a:spcBef>
                <a:spcPts val="0"/>
              </a:spcBef>
              <a:spcAft>
                <a:spcPts val="0"/>
              </a:spcAft>
            </a:defPPr>
            <a:lvl1pPr algn="ctr">
              <a:defRPr sz="2000" b="1" spc="-204">
                <a:solidFill>
                  <a:schemeClr val="bg2"/>
                </a:solidFill>
                <a:latin typeface="Amasis MT Pro Black" panose="02040A04050005020304" pitchFamily="18" charset="0"/>
              </a:defRPr>
            </a:lvl1pPr>
          </a:lstStyle>
          <a:p>
            <a:r>
              <a:rPr lang="en-US" dirty="0"/>
              <a:t>4. Future-Ready Campus System</a:t>
            </a:r>
          </a:p>
          <a:p>
            <a:r>
              <a:rPr lang="en-US" sz="1200" b="0" spc="0" dirty="0">
                <a:solidFill>
                  <a:schemeClr val="bg1"/>
                </a:solidFill>
                <a:latin typeface="Bahnschrift SemiLight" panose="020B0502040204020203" pitchFamily="34" charset="0"/>
              </a:rPr>
              <a:t>A computerized campus management platform prepares institutions for future needs by supporting scalability, advanced integrations, and expansion of new modules. It ensures long-term usability and helps institutions stay updated with evolving educational technologies.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087A4-3B1D-9F7B-BB86-524A698B0DCA}"/>
              </a:ext>
            </a:extLst>
          </p:cNvPr>
          <p:cNvPicPr>
            <a:picLocks noChangeAspect="1"/>
          </p:cNvPicPr>
          <p:nvPr/>
        </p:nvPicPr>
        <p:blipFill>
          <a:blip r:embed="rId2"/>
          <a:stretch>
            <a:fillRect/>
          </a:stretch>
        </p:blipFill>
        <p:spPr>
          <a:xfrm>
            <a:off x="1356102" y="146749"/>
            <a:ext cx="6586779" cy="4850001"/>
          </a:xfrm>
          <a:prstGeom prst="rect">
            <a:avLst/>
          </a:prstGeom>
        </p:spPr>
      </p:pic>
    </p:spTree>
    <p:extLst>
      <p:ext uri="{BB962C8B-B14F-4D97-AF65-F5344CB8AC3E}">
        <p14:creationId xmlns:p14="http://schemas.microsoft.com/office/powerpoint/2010/main" val="3194994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50EC7F-86A2-384C-2570-72413D2BE4C5}"/>
              </a:ext>
            </a:extLst>
          </p:cNvPr>
          <p:cNvPicPr>
            <a:picLocks noChangeAspect="1"/>
          </p:cNvPicPr>
          <p:nvPr/>
        </p:nvPicPr>
        <p:blipFill>
          <a:blip r:embed="rId2"/>
          <a:stretch>
            <a:fillRect/>
          </a:stretch>
        </p:blipFill>
        <p:spPr>
          <a:xfrm>
            <a:off x="2440984" y="688096"/>
            <a:ext cx="5478650" cy="4323058"/>
          </a:xfrm>
          <a:prstGeom prst="rect">
            <a:avLst/>
          </a:prstGeom>
        </p:spPr>
      </p:pic>
      <p:sp>
        <p:nvSpPr>
          <p:cNvPr id="5" name="TextBox 4">
            <a:extLst>
              <a:ext uri="{FF2B5EF4-FFF2-40B4-BE49-F238E27FC236}">
                <a16:creationId xmlns:a16="http://schemas.microsoft.com/office/drawing/2014/main" id="{59DFC9F8-2D46-432B-87B9-F5854EACFBF9}"/>
              </a:ext>
            </a:extLst>
          </p:cNvPr>
          <p:cNvSpPr txBox="1"/>
          <p:nvPr/>
        </p:nvSpPr>
        <p:spPr>
          <a:xfrm>
            <a:off x="1317356" y="132346"/>
            <a:ext cx="3564610" cy="461665"/>
          </a:xfrm>
          <a:prstGeom prst="rect">
            <a:avLst/>
          </a:prstGeom>
          <a:solidFill>
            <a:schemeClr val="bg2"/>
          </a:solidFill>
          <a:ln>
            <a:solidFill>
              <a:schemeClr val="accent1">
                <a:lumMod val="75000"/>
              </a:schemeClr>
            </a:solidFill>
          </a:ln>
          <a:scene3d>
            <a:camera prst="orthographicFront"/>
            <a:lightRig rig="threePt" dir="t"/>
          </a:scene3d>
          <a:sp3d>
            <a:bevelT prst="convex"/>
          </a:sp3d>
        </p:spPr>
        <p:txBody>
          <a:bodyPr wrap="square">
            <a:spAutoFit/>
          </a:bodyPr>
          <a:lstStyle/>
          <a:p>
            <a:r>
              <a:rPr lang="en-IN" sz="2400" dirty="0"/>
              <a:t>Implementation</a:t>
            </a:r>
          </a:p>
        </p:txBody>
      </p:sp>
    </p:spTree>
    <p:extLst>
      <p:ext uri="{BB962C8B-B14F-4D97-AF65-F5344CB8AC3E}">
        <p14:creationId xmlns:p14="http://schemas.microsoft.com/office/powerpoint/2010/main" val="87355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06"/>
        <p:cNvGrpSpPr/>
        <p:nvPr/>
      </p:nvGrpSpPr>
      <p:grpSpPr>
        <a:xfrm>
          <a:off x="0" y="0"/>
          <a:ext cx="0" cy="0"/>
          <a:chOff x="0" y="0"/>
          <a:chExt cx="0" cy="0"/>
        </a:xfrm>
      </p:grpSpPr>
      <p:sp>
        <p:nvSpPr>
          <p:cNvPr id="1007" name="Google Shape;1007;p35"/>
          <p:cNvSpPr/>
          <p:nvPr/>
        </p:nvSpPr>
        <p:spPr>
          <a:xfrm>
            <a:off x="6144488" y="3209385"/>
            <a:ext cx="2360700" cy="4848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08" name="Google Shape;1008;p35"/>
          <p:cNvGrpSpPr/>
          <p:nvPr/>
        </p:nvGrpSpPr>
        <p:grpSpPr>
          <a:xfrm>
            <a:off x="6149788" y="4136051"/>
            <a:ext cx="2549846" cy="390121"/>
            <a:chOff x="6149788" y="4136051"/>
            <a:chExt cx="2549846" cy="390121"/>
          </a:xfrm>
        </p:grpSpPr>
        <p:pic>
          <p:nvPicPr>
            <p:cNvPr id="1009" name="Google Shape;1009;p35"/>
            <p:cNvPicPr preferRelativeResize="0"/>
            <p:nvPr/>
          </p:nvPicPr>
          <p:blipFill rotWithShape="1">
            <a:blip r:embed="rId3">
              <a:alphaModFix/>
            </a:blip>
            <a:srcRect t="76932" b="12229"/>
            <a:stretch/>
          </p:blipFill>
          <p:spPr>
            <a:xfrm>
              <a:off x="6149788" y="4330976"/>
              <a:ext cx="2350074" cy="169799"/>
            </a:xfrm>
            <a:prstGeom prst="rect">
              <a:avLst/>
            </a:prstGeom>
            <a:noFill/>
            <a:ln w="9525" cap="flat" cmpd="sng">
              <a:solidFill>
                <a:schemeClr val="lt1"/>
              </a:solidFill>
              <a:prstDash val="solid"/>
              <a:round/>
              <a:headEnd type="none" w="sm" len="sm"/>
              <a:tailEnd type="none" w="sm" len="sm"/>
            </a:ln>
          </p:spPr>
        </p:pic>
        <p:sp>
          <p:nvSpPr>
            <p:cNvPr id="1010" name="Google Shape;1010;p35"/>
            <p:cNvSpPr/>
            <p:nvPr/>
          </p:nvSpPr>
          <p:spPr>
            <a:xfrm>
              <a:off x="8309512" y="4136051"/>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35"/>
          <p:cNvSpPr/>
          <p:nvPr/>
        </p:nvSpPr>
        <p:spPr>
          <a:xfrm>
            <a:off x="788238" y="3209385"/>
            <a:ext cx="2360700" cy="4848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12" name="Google Shape;1012;p35"/>
          <p:cNvGrpSpPr/>
          <p:nvPr/>
        </p:nvGrpSpPr>
        <p:grpSpPr>
          <a:xfrm>
            <a:off x="593737" y="4136051"/>
            <a:ext cx="2549850" cy="390121"/>
            <a:chOff x="593737" y="4136051"/>
            <a:chExt cx="2549850" cy="390121"/>
          </a:xfrm>
        </p:grpSpPr>
        <p:pic>
          <p:nvPicPr>
            <p:cNvPr id="1013" name="Google Shape;1013;p35"/>
            <p:cNvPicPr preferRelativeResize="0"/>
            <p:nvPr/>
          </p:nvPicPr>
          <p:blipFill rotWithShape="1">
            <a:blip r:embed="rId3">
              <a:alphaModFix/>
            </a:blip>
            <a:srcRect t="44581" b="44581"/>
            <a:stretch/>
          </p:blipFill>
          <p:spPr>
            <a:xfrm>
              <a:off x="793513" y="4330975"/>
              <a:ext cx="2350074" cy="169800"/>
            </a:xfrm>
            <a:prstGeom prst="rect">
              <a:avLst/>
            </a:prstGeom>
            <a:noFill/>
            <a:ln w="9525" cap="flat" cmpd="sng">
              <a:solidFill>
                <a:schemeClr val="lt1"/>
              </a:solidFill>
              <a:prstDash val="solid"/>
              <a:round/>
              <a:headEnd type="none" w="sm" len="sm"/>
              <a:tailEnd type="none" w="sm" len="sm"/>
            </a:ln>
          </p:spPr>
        </p:pic>
        <p:sp>
          <p:nvSpPr>
            <p:cNvPr id="1014" name="Google Shape;1014;p35"/>
            <p:cNvSpPr/>
            <p:nvPr/>
          </p:nvSpPr>
          <p:spPr>
            <a:xfrm>
              <a:off x="593737" y="4136051"/>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35"/>
          <p:cNvSpPr/>
          <p:nvPr/>
        </p:nvSpPr>
        <p:spPr>
          <a:xfrm>
            <a:off x="788238" y="1632875"/>
            <a:ext cx="2360700" cy="4848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16" name="Google Shape;1016;p35"/>
          <p:cNvGrpSpPr/>
          <p:nvPr/>
        </p:nvGrpSpPr>
        <p:grpSpPr>
          <a:xfrm>
            <a:off x="593737" y="2553076"/>
            <a:ext cx="2549850" cy="390121"/>
            <a:chOff x="593737" y="2553076"/>
            <a:chExt cx="2549850" cy="390121"/>
          </a:xfrm>
        </p:grpSpPr>
        <p:pic>
          <p:nvPicPr>
            <p:cNvPr id="1017" name="Google Shape;1017;p35"/>
            <p:cNvPicPr preferRelativeResize="0"/>
            <p:nvPr/>
          </p:nvPicPr>
          <p:blipFill rotWithShape="1">
            <a:blip r:embed="rId3">
              <a:alphaModFix/>
            </a:blip>
            <a:srcRect t="-1" b="89163"/>
            <a:stretch/>
          </p:blipFill>
          <p:spPr>
            <a:xfrm>
              <a:off x="793513" y="2752413"/>
              <a:ext cx="2350074" cy="169800"/>
            </a:xfrm>
            <a:prstGeom prst="rect">
              <a:avLst/>
            </a:prstGeom>
            <a:noFill/>
            <a:ln w="9525" cap="flat" cmpd="sng">
              <a:solidFill>
                <a:schemeClr val="lt1"/>
              </a:solidFill>
              <a:prstDash val="solid"/>
              <a:round/>
              <a:headEnd type="none" w="sm" len="sm"/>
              <a:tailEnd type="none" w="sm" len="sm"/>
            </a:ln>
          </p:spPr>
        </p:pic>
        <p:sp>
          <p:nvSpPr>
            <p:cNvPr id="1018" name="Google Shape;1018;p35"/>
            <p:cNvSpPr/>
            <p:nvPr/>
          </p:nvSpPr>
          <p:spPr>
            <a:xfrm>
              <a:off x="593737" y="2553076"/>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 name="Google Shape;1019;p35"/>
          <p:cNvSpPr/>
          <p:nvPr/>
        </p:nvSpPr>
        <p:spPr>
          <a:xfrm>
            <a:off x="6144488" y="1632875"/>
            <a:ext cx="2360700" cy="4848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20" name="Google Shape;1020;p35"/>
          <p:cNvGrpSpPr/>
          <p:nvPr/>
        </p:nvGrpSpPr>
        <p:grpSpPr>
          <a:xfrm>
            <a:off x="6149788" y="2553076"/>
            <a:ext cx="2549846" cy="390121"/>
            <a:chOff x="6149788" y="2553076"/>
            <a:chExt cx="2549846" cy="390121"/>
          </a:xfrm>
        </p:grpSpPr>
        <p:pic>
          <p:nvPicPr>
            <p:cNvPr id="1021" name="Google Shape;1021;p35"/>
            <p:cNvPicPr preferRelativeResize="0"/>
            <p:nvPr/>
          </p:nvPicPr>
          <p:blipFill rotWithShape="1">
            <a:blip r:embed="rId3">
              <a:alphaModFix/>
            </a:blip>
            <a:srcRect t="26609" b="62552"/>
            <a:stretch/>
          </p:blipFill>
          <p:spPr>
            <a:xfrm>
              <a:off x="6149788" y="2752425"/>
              <a:ext cx="2350074" cy="169799"/>
            </a:xfrm>
            <a:prstGeom prst="rect">
              <a:avLst/>
            </a:prstGeom>
            <a:noFill/>
            <a:ln w="9525" cap="flat" cmpd="sng">
              <a:solidFill>
                <a:schemeClr val="lt1"/>
              </a:solidFill>
              <a:prstDash val="solid"/>
              <a:round/>
              <a:headEnd type="none" w="sm" len="sm"/>
              <a:tailEnd type="none" w="sm" len="sm"/>
            </a:ln>
          </p:spPr>
        </p:pic>
        <p:sp>
          <p:nvSpPr>
            <p:cNvPr id="1022" name="Google Shape;1022;p35"/>
            <p:cNvSpPr/>
            <p:nvPr/>
          </p:nvSpPr>
          <p:spPr>
            <a:xfrm>
              <a:off x="8309512" y="2553076"/>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3" name="Google Shape;1023;p35"/>
          <p:cNvPicPr preferRelativeResize="0"/>
          <p:nvPr/>
        </p:nvPicPr>
        <p:blipFill rotWithShape="1">
          <a:blip r:embed="rId3">
            <a:alphaModFix/>
          </a:blip>
          <a:srcRect t="15825" b="73336"/>
          <a:stretch/>
        </p:blipFill>
        <p:spPr>
          <a:xfrm>
            <a:off x="3471650" y="2752425"/>
            <a:ext cx="2350074" cy="169799"/>
          </a:xfrm>
          <a:prstGeom prst="rect">
            <a:avLst/>
          </a:prstGeom>
          <a:noFill/>
          <a:ln w="9525" cap="flat" cmpd="sng">
            <a:solidFill>
              <a:schemeClr val="lt1"/>
            </a:solidFill>
            <a:prstDash val="solid"/>
            <a:round/>
            <a:headEnd type="none" w="sm" len="sm"/>
            <a:tailEnd type="none" w="sm" len="sm"/>
          </a:ln>
        </p:spPr>
      </p:pic>
      <p:sp>
        <p:nvSpPr>
          <p:cNvPr id="1024" name="Google Shape;1024;p35"/>
          <p:cNvSpPr/>
          <p:nvPr/>
        </p:nvSpPr>
        <p:spPr>
          <a:xfrm>
            <a:off x="3466363" y="1632875"/>
            <a:ext cx="2360700" cy="4848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1025" name="Google Shape;1025;p35"/>
          <p:cNvPicPr preferRelativeResize="0"/>
          <p:nvPr/>
        </p:nvPicPr>
        <p:blipFill rotWithShape="1">
          <a:blip r:embed="rId3">
            <a:alphaModFix/>
          </a:blip>
          <a:srcRect t="61754" b="27407"/>
          <a:stretch/>
        </p:blipFill>
        <p:spPr>
          <a:xfrm>
            <a:off x="3471650" y="4330976"/>
            <a:ext cx="2350074" cy="169799"/>
          </a:xfrm>
          <a:prstGeom prst="rect">
            <a:avLst/>
          </a:prstGeom>
          <a:noFill/>
          <a:ln w="9525" cap="flat" cmpd="sng">
            <a:solidFill>
              <a:schemeClr val="lt1"/>
            </a:solidFill>
            <a:prstDash val="solid"/>
            <a:round/>
            <a:headEnd type="none" w="sm" len="sm"/>
            <a:tailEnd type="none" w="sm" len="sm"/>
          </a:ln>
        </p:spPr>
      </p:pic>
      <p:sp>
        <p:nvSpPr>
          <p:cNvPr id="1026" name="Google Shape;1026;p35"/>
          <p:cNvSpPr/>
          <p:nvPr/>
        </p:nvSpPr>
        <p:spPr>
          <a:xfrm>
            <a:off x="3466363" y="3209385"/>
            <a:ext cx="2360700" cy="4848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aphicFrame>
        <p:nvGraphicFramePr>
          <p:cNvPr id="2" name="Diagram 1">
            <a:extLst>
              <a:ext uri="{FF2B5EF4-FFF2-40B4-BE49-F238E27FC236}">
                <a16:creationId xmlns:a16="http://schemas.microsoft.com/office/drawing/2014/main" id="{4979850D-C631-3FC5-A40A-59901D9B6A02}"/>
              </a:ext>
            </a:extLst>
          </p:cNvPr>
          <p:cNvGraphicFramePr/>
          <p:nvPr>
            <p:extLst>
              <p:ext uri="{D42A27DB-BD31-4B8C-83A1-F6EECF244321}">
                <p14:modId xmlns:p14="http://schemas.microsoft.com/office/powerpoint/2010/main" val="3657231418"/>
              </p:ext>
            </p:extLst>
          </p:nvPr>
        </p:nvGraphicFramePr>
        <p:xfrm>
          <a:off x="385833" y="333358"/>
          <a:ext cx="8108830" cy="13396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28" name="Google Shape;1028;p35"/>
          <p:cNvSpPr txBox="1">
            <a:spLocks noGrp="1"/>
          </p:cNvSpPr>
          <p:nvPr>
            <p:ph type="title" idx="2"/>
          </p:nvPr>
        </p:nvSpPr>
        <p:spPr>
          <a:xfrm>
            <a:off x="777663" y="1657325"/>
            <a:ext cx="2398800" cy="407400"/>
          </a:xfrm>
          <a:prstGeom prst="rect">
            <a:avLst/>
          </a:prstGeom>
        </p:spPr>
        <p:txBody>
          <a:bodyPr spcFirstLastPara="1" wrap="square" lIns="91425" tIns="91425" rIns="91425" bIns="91425" anchor="ctr" anchorCtr="0">
            <a:noAutofit/>
          </a:bodyPr>
          <a:lstStyle/>
          <a:p>
            <a:pPr lvl="0"/>
            <a:r>
              <a:rPr lang="en-US" dirty="0"/>
              <a:t>CLIENT</a:t>
            </a:r>
          </a:p>
        </p:txBody>
      </p:sp>
      <p:sp>
        <p:nvSpPr>
          <p:cNvPr id="1029" name="Google Shape;1029;p35"/>
          <p:cNvSpPr txBox="1">
            <a:spLocks noGrp="1"/>
          </p:cNvSpPr>
          <p:nvPr>
            <p:ph type="subTitle" idx="1"/>
          </p:nvPr>
        </p:nvSpPr>
        <p:spPr>
          <a:xfrm>
            <a:off x="788238" y="2123550"/>
            <a:ext cx="2360700" cy="628200"/>
          </a:xfrm>
          <a:prstGeom prst="rect">
            <a:avLst/>
          </a:prstGeom>
        </p:spPr>
        <p:txBody>
          <a:bodyPr spcFirstLastPara="1" wrap="square" lIns="91425" tIns="91425" rIns="91425" bIns="91425" anchor="ctr" anchorCtr="0">
            <a:noAutofit/>
          </a:bodyPr>
          <a:lstStyle/>
          <a:p>
            <a:pPr marL="0" indent="0" algn="ctr">
              <a:lnSpc>
                <a:spcPts val="1350"/>
              </a:lnSpc>
            </a:pPr>
            <a:r>
              <a:rPr lang="en-US" sz="1800" dirty="0"/>
              <a:t>User requests via browser</a:t>
            </a:r>
          </a:p>
        </p:txBody>
      </p:sp>
      <p:sp>
        <p:nvSpPr>
          <p:cNvPr id="1030" name="Google Shape;1030;p35"/>
          <p:cNvSpPr txBox="1">
            <a:spLocks noGrp="1"/>
          </p:cNvSpPr>
          <p:nvPr>
            <p:ph type="title" idx="3"/>
          </p:nvPr>
        </p:nvSpPr>
        <p:spPr>
          <a:xfrm>
            <a:off x="3461063" y="1657325"/>
            <a:ext cx="2398800" cy="407400"/>
          </a:xfrm>
          <a:prstGeom prst="rect">
            <a:avLst/>
          </a:prstGeom>
        </p:spPr>
        <p:txBody>
          <a:bodyPr spcFirstLastPara="1" wrap="square" lIns="91425" tIns="91425" rIns="91425" bIns="91425" anchor="ctr" anchorCtr="0">
            <a:noAutofit/>
          </a:bodyPr>
          <a:lstStyle/>
          <a:p>
            <a:pPr lvl="0"/>
            <a:r>
              <a:rPr lang="en-US" dirty="0"/>
              <a:t>JSP</a:t>
            </a:r>
            <a:endParaRPr dirty="0"/>
          </a:p>
        </p:txBody>
      </p:sp>
      <p:sp>
        <p:nvSpPr>
          <p:cNvPr id="1031" name="Google Shape;1031;p35"/>
          <p:cNvSpPr txBox="1">
            <a:spLocks noGrp="1"/>
          </p:cNvSpPr>
          <p:nvPr>
            <p:ph type="subTitle" idx="4"/>
          </p:nvPr>
        </p:nvSpPr>
        <p:spPr>
          <a:xfrm>
            <a:off x="3466350" y="2123550"/>
            <a:ext cx="2360700" cy="628200"/>
          </a:xfrm>
          <a:prstGeom prst="rect">
            <a:avLst/>
          </a:prstGeom>
        </p:spPr>
        <p:txBody>
          <a:bodyPr spcFirstLastPara="1" wrap="square" lIns="91425" tIns="91425" rIns="91425" bIns="91425" anchor="ctr" anchorCtr="0">
            <a:noAutofit/>
          </a:bodyPr>
          <a:lstStyle/>
          <a:p>
            <a:pPr marL="0" indent="0" algn="ctr">
              <a:lnSpc>
                <a:spcPts val="1350"/>
              </a:lnSpc>
            </a:pPr>
            <a:r>
              <a:rPr lang="en-US" sz="1800" dirty="0"/>
              <a:t>View renders request data</a:t>
            </a:r>
          </a:p>
        </p:txBody>
      </p:sp>
      <p:sp>
        <p:nvSpPr>
          <p:cNvPr id="1032" name="Google Shape;1032;p35"/>
          <p:cNvSpPr txBox="1">
            <a:spLocks noGrp="1"/>
          </p:cNvSpPr>
          <p:nvPr>
            <p:ph type="title" idx="5"/>
          </p:nvPr>
        </p:nvSpPr>
        <p:spPr>
          <a:xfrm>
            <a:off x="777663" y="3236550"/>
            <a:ext cx="2398800" cy="407400"/>
          </a:xfrm>
          <a:prstGeom prst="rect">
            <a:avLst/>
          </a:prstGeom>
        </p:spPr>
        <p:txBody>
          <a:bodyPr spcFirstLastPara="1" wrap="square" lIns="91425" tIns="91425" rIns="91425" bIns="91425" anchor="ctr" anchorCtr="0">
            <a:noAutofit/>
          </a:bodyPr>
          <a:lstStyle/>
          <a:p>
            <a:pPr lvl="0"/>
            <a:r>
              <a:rPr lang="en-US" dirty="0"/>
              <a:t>DAO</a:t>
            </a:r>
            <a:endParaRPr dirty="0"/>
          </a:p>
        </p:txBody>
      </p:sp>
      <p:sp>
        <p:nvSpPr>
          <p:cNvPr id="1033" name="Google Shape;1033;p35"/>
          <p:cNvSpPr txBox="1">
            <a:spLocks noGrp="1"/>
          </p:cNvSpPr>
          <p:nvPr>
            <p:ph type="subTitle" idx="6"/>
          </p:nvPr>
        </p:nvSpPr>
        <p:spPr>
          <a:xfrm>
            <a:off x="788238" y="3702775"/>
            <a:ext cx="2360700" cy="628200"/>
          </a:xfrm>
          <a:prstGeom prst="rect">
            <a:avLst/>
          </a:prstGeom>
        </p:spPr>
        <p:txBody>
          <a:bodyPr spcFirstLastPara="1" wrap="square" lIns="91425" tIns="91425" rIns="91425" bIns="91425" anchor="ctr" anchorCtr="0">
            <a:noAutofit/>
          </a:bodyPr>
          <a:lstStyle/>
          <a:p>
            <a:pPr marL="0" indent="0" algn="ctr">
              <a:lnSpc>
                <a:spcPts val="1350"/>
              </a:lnSpc>
            </a:pPr>
            <a:r>
              <a:rPr lang="en-US" sz="1800" dirty="0"/>
              <a:t>Data access operations</a:t>
            </a:r>
            <a:endParaRPr lang="en-IN" sz="1800" dirty="0"/>
          </a:p>
        </p:txBody>
      </p:sp>
      <p:sp>
        <p:nvSpPr>
          <p:cNvPr id="1034" name="Google Shape;1034;p35"/>
          <p:cNvSpPr txBox="1">
            <a:spLocks noGrp="1"/>
          </p:cNvSpPr>
          <p:nvPr>
            <p:ph type="title" idx="7"/>
          </p:nvPr>
        </p:nvSpPr>
        <p:spPr>
          <a:xfrm>
            <a:off x="3461063" y="3236550"/>
            <a:ext cx="2398800" cy="407400"/>
          </a:xfrm>
          <a:prstGeom prst="rect">
            <a:avLst/>
          </a:prstGeom>
        </p:spPr>
        <p:txBody>
          <a:bodyPr spcFirstLastPara="1" wrap="square" lIns="91425" tIns="91425" rIns="91425" bIns="91425" anchor="ctr" anchorCtr="0">
            <a:noAutofit/>
          </a:bodyPr>
          <a:lstStyle/>
          <a:p>
            <a:pPr lvl="0"/>
            <a:r>
              <a:rPr lang="en-US" dirty="0"/>
              <a:t>DATABASE</a:t>
            </a:r>
          </a:p>
        </p:txBody>
      </p:sp>
      <p:sp>
        <p:nvSpPr>
          <p:cNvPr id="1035" name="Google Shape;1035;p35"/>
          <p:cNvSpPr txBox="1">
            <a:spLocks noGrp="1"/>
          </p:cNvSpPr>
          <p:nvPr>
            <p:ph type="subTitle" idx="8"/>
          </p:nvPr>
        </p:nvSpPr>
        <p:spPr>
          <a:xfrm>
            <a:off x="3466350" y="3702775"/>
            <a:ext cx="2360700" cy="628200"/>
          </a:xfrm>
          <a:prstGeom prst="rect">
            <a:avLst/>
          </a:prstGeom>
        </p:spPr>
        <p:txBody>
          <a:bodyPr spcFirstLastPara="1" wrap="square" lIns="91425" tIns="91425" rIns="91425" bIns="91425" anchor="ctr" anchorCtr="0">
            <a:noAutofit/>
          </a:bodyPr>
          <a:lstStyle/>
          <a:p>
            <a:pPr marL="0" indent="0" algn="ctr">
              <a:lnSpc>
                <a:spcPts val="1350"/>
              </a:lnSpc>
            </a:pPr>
            <a:r>
              <a:rPr lang="en-US" sz="1800" dirty="0"/>
              <a:t>Persistent storage</a:t>
            </a:r>
            <a:endParaRPr lang="en-IN" sz="1800" dirty="0"/>
          </a:p>
        </p:txBody>
      </p:sp>
      <p:sp>
        <p:nvSpPr>
          <p:cNvPr id="1036" name="Google Shape;1036;p35"/>
          <p:cNvSpPr txBox="1">
            <a:spLocks noGrp="1"/>
          </p:cNvSpPr>
          <p:nvPr>
            <p:ph type="title" idx="9"/>
          </p:nvPr>
        </p:nvSpPr>
        <p:spPr>
          <a:xfrm>
            <a:off x="6144463" y="1657325"/>
            <a:ext cx="2350200" cy="407400"/>
          </a:xfrm>
          <a:prstGeom prst="rect">
            <a:avLst/>
          </a:prstGeom>
        </p:spPr>
        <p:txBody>
          <a:bodyPr spcFirstLastPara="1" wrap="square" lIns="91425" tIns="91425" rIns="91425" bIns="91425" anchor="ctr" anchorCtr="0">
            <a:noAutofit/>
          </a:bodyPr>
          <a:lstStyle/>
          <a:p>
            <a:pPr lvl="0"/>
            <a:r>
              <a:rPr lang="en-US" dirty="0"/>
              <a:t>SERVLET</a:t>
            </a:r>
          </a:p>
        </p:txBody>
      </p:sp>
      <p:sp>
        <p:nvSpPr>
          <p:cNvPr id="1037" name="Google Shape;1037;p35"/>
          <p:cNvSpPr txBox="1">
            <a:spLocks noGrp="1"/>
          </p:cNvSpPr>
          <p:nvPr>
            <p:ph type="subTitle" idx="13"/>
          </p:nvPr>
        </p:nvSpPr>
        <p:spPr>
          <a:xfrm>
            <a:off x="6144463" y="2123550"/>
            <a:ext cx="2360700" cy="628200"/>
          </a:xfrm>
          <a:prstGeom prst="rect">
            <a:avLst/>
          </a:prstGeom>
        </p:spPr>
        <p:txBody>
          <a:bodyPr spcFirstLastPara="1" wrap="square" lIns="91425" tIns="91425" rIns="91425" bIns="91425" anchor="ctr" anchorCtr="0">
            <a:noAutofit/>
          </a:bodyPr>
          <a:lstStyle/>
          <a:p>
            <a:pPr marL="0" indent="0" algn="ctr">
              <a:lnSpc>
                <a:spcPts val="1350"/>
              </a:lnSpc>
            </a:pPr>
            <a:r>
              <a:rPr lang="en-US" sz="1800" dirty="0"/>
              <a:t>Controller processes input</a:t>
            </a:r>
            <a:endParaRPr lang="en-IN" sz="1800" dirty="0"/>
          </a:p>
        </p:txBody>
      </p:sp>
      <p:sp>
        <p:nvSpPr>
          <p:cNvPr id="1038" name="Google Shape;1038;p35"/>
          <p:cNvSpPr txBox="1">
            <a:spLocks noGrp="1"/>
          </p:cNvSpPr>
          <p:nvPr>
            <p:ph type="title" idx="14"/>
          </p:nvPr>
        </p:nvSpPr>
        <p:spPr>
          <a:xfrm>
            <a:off x="6144463" y="3236550"/>
            <a:ext cx="2350200" cy="4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KPI OVERVIEW</a:t>
            </a:r>
            <a:endParaRPr dirty="0"/>
          </a:p>
        </p:txBody>
      </p:sp>
      <p:sp>
        <p:nvSpPr>
          <p:cNvPr id="1039" name="Google Shape;1039;p35"/>
          <p:cNvSpPr txBox="1">
            <a:spLocks noGrp="1"/>
          </p:cNvSpPr>
          <p:nvPr>
            <p:ph type="subTitle" idx="15"/>
          </p:nvPr>
        </p:nvSpPr>
        <p:spPr>
          <a:xfrm>
            <a:off x="6144462" y="3702775"/>
            <a:ext cx="2360700" cy="628200"/>
          </a:xfrm>
          <a:prstGeom prst="rect">
            <a:avLst/>
          </a:prstGeom>
        </p:spPr>
        <p:txBody>
          <a:bodyPr spcFirstLastPara="1" wrap="square" lIns="91425" tIns="91425" rIns="91425" bIns="91425" anchor="ctr" anchorCtr="0">
            <a:noAutofit/>
          </a:bodyPr>
          <a:lstStyle/>
          <a:p>
            <a:pPr marL="0" lvl="0" indent="0" algn="ctr">
              <a:lnSpc>
                <a:spcPts val="1350"/>
              </a:lnSpc>
            </a:pPr>
            <a:r>
              <a:rPr lang="en-IN" sz="1800" dirty="0"/>
              <a:t>Retention Rate</a:t>
            </a:r>
            <a:endParaRPr sz="1800" dirty="0"/>
          </a:p>
        </p:txBody>
      </p:sp>
      <p:sp>
        <p:nvSpPr>
          <p:cNvPr id="1040" name="Google Shape;1040;p35"/>
          <p:cNvSpPr txBox="1">
            <a:spLocks noGrp="1"/>
          </p:cNvSpPr>
          <p:nvPr>
            <p:ph type="title" idx="16"/>
          </p:nvPr>
        </p:nvSpPr>
        <p:spPr>
          <a:xfrm rot="-5400000">
            <a:off x="347169" y="1718413"/>
            <a:ext cx="527700" cy="33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041" name="Google Shape;1041;p35"/>
          <p:cNvSpPr txBox="1">
            <a:spLocks noGrp="1"/>
          </p:cNvSpPr>
          <p:nvPr>
            <p:ph type="title" idx="17"/>
          </p:nvPr>
        </p:nvSpPr>
        <p:spPr>
          <a:xfrm rot="-5400000">
            <a:off x="3030560" y="1718413"/>
            <a:ext cx="527700" cy="33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042" name="Google Shape;1042;p35"/>
          <p:cNvSpPr txBox="1">
            <a:spLocks noGrp="1"/>
          </p:cNvSpPr>
          <p:nvPr>
            <p:ph type="title" idx="18"/>
          </p:nvPr>
        </p:nvSpPr>
        <p:spPr>
          <a:xfrm rot="-5400000">
            <a:off x="5713950" y="1718413"/>
            <a:ext cx="527700" cy="33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043" name="Google Shape;1043;p35"/>
          <p:cNvSpPr txBox="1">
            <a:spLocks noGrp="1"/>
          </p:cNvSpPr>
          <p:nvPr>
            <p:ph type="title" idx="19"/>
          </p:nvPr>
        </p:nvSpPr>
        <p:spPr>
          <a:xfrm rot="-5400000">
            <a:off x="347169" y="3285125"/>
            <a:ext cx="527700" cy="33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044" name="Google Shape;1044;p35"/>
          <p:cNvSpPr txBox="1">
            <a:spLocks noGrp="1"/>
          </p:cNvSpPr>
          <p:nvPr>
            <p:ph type="title" idx="20"/>
          </p:nvPr>
        </p:nvSpPr>
        <p:spPr>
          <a:xfrm rot="-5400000">
            <a:off x="3030560" y="3285125"/>
            <a:ext cx="527700" cy="33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1045" name="Google Shape;1045;p35"/>
          <p:cNvSpPr txBox="1">
            <a:spLocks noGrp="1"/>
          </p:cNvSpPr>
          <p:nvPr>
            <p:ph type="title" idx="21"/>
          </p:nvPr>
        </p:nvSpPr>
        <p:spPr>
          <a:xfrm rot="-5400000">
            <a:off x="5713950" y="3285125"/>
            <a:ext cx="527700" cy="33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grpSp>
        <p:nvGrpSpPr>
          <p:cNvPr id="1050" name="Google Shape;1050;p36"/>
          <p:cNvGrpSpPr/>
          <p:nvPr/>
        </p:nvGrpSpPr>
        <p:grpSpPr>
          <a:xfrm>
            <a:off x="427950" y="327806"/>
            <a:ext cx="6647100" cy="887246"/>
            <a:chOff x="427950" y="874838"/>
            <a:chExt cx="6647100" cy="340213"/>
          </a:xfrm>
        </p:grpSpPr>
        <p:sp>
          <p:nvSpPr>
            <p:cNvPr id="1051" name="Google Shape;1051;p36"/>
            <p:cNvSpPr/>
            <p:nvPr/>
          </p:nvSpPr>
          <p:spPr>
            <a:xfrm>
              <a:off x="4363050" y="874838"/>
              <a:ext cx="2712000" cy="3402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flipH="1">
              <a:off x="427950" y="874850"/>
              <a:ext cx="5291100" cy="3402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6"/>
          <p:cNvGrpSpPr/>
          <p:nvPr/>
        </p:nvGrpSpPr>
        <p:grpSpPr>
          <a:xfrm>
            <a:off x="427825" y="1212675"/>
            <a:ext cx="8003300" cy="3112200"/>
            <a:chOff x="427825" y="1212675"/>
            <a:chExt cx="8003300" cy="3112200"/>
          </a:xfrm>
        </p:grpSpPr>
        <p:sp>
          <p:nvSpPr>
            <p:cNvPr id="1054" name="Google Shape;1054;p36"/>
            <p:cNvSpPr/>
            <p:nvPr/>
          </p:nvSpPr>
          <p:spPr>
            <a:xfrm flipH="1">
              <a:off x="720300" y="1223900"/>
              <a:ext cx="7710600" cy="3100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6"/>
            <p:cNvSpPr/>
            <p:nvPr/>
          </p:nvSpPr>
          <p:spPr>
            <a:xfrm rot="10800000" flipH="1">
              <a:off x="427825" y="1212675"/>
              <a:ext cx="5291100" cy="31119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rot="10800000" flipH="1">
              <a:off x="5719050" y="1215375"/>
              <a:ext cx="1356000" cy="31095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7075125" y="1215375"/>
              <a:ext cx="1356000" cy="31095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8" name="Google Shape;1058;p36"/>
          <p:cNvPicPr preferRelativeResize="0"/>
          <p:nvPr/>
        </p:nvPicPr>
        <p:blipFill rotWithShape="1">
          <a:blip r:embed="rId3">
            <a:alphaModFix/>
          </a:blip>
          <a:srcRect l="24418" t="40807" r="40350" b="6024"/>
          <a:stretch/>
        </p:blipFill>
        <p:spPr>
          <a:xfrm rot="10800000">
            <a:off x="6005200" y="2051625"/>
            <a:ext cx="783600" cy="788400"/>
          </a:xfrm>
          <a:prstGeom prst="ellipse">
            <a:avLst/>
          </a:prstGeom>
          <a:noFill/>
          <a:ln w="9525" cap="flat" cmpd="sng">
            <a:solidFill>
              <a:schemeClr val="lt1"/>
            </a:solidFill>
            <a:prstDash val="solid"/>
            <a:round/>
            <a:headEnd type="none" w="sm" len="sm"/>
            <a:tailEnd type="none" w="sm" len="sm"/>
          </a:ln>
        </p:spPr>
      </p:pic>
      <p:pic>
        <p:nvPicPr>
          <p:cNvPr id="1059" name="Google Shape;1059;p36"/>
          <p:cNvPicPr preferRelativeResize="0"/>
          <p:nvPr/>
        </p:nvPicPr>
        <p:blipFill rotWithShape="1">
          <a:blip r:embed="rId3">
            <a:alphaModFix/>
          </a:blip>
          <a:srcRect l="8825" t="8216" r="54957" b="37114"/>
          <a:stretch/>
        </p:blipFill>
        <p:spPr>
          <a:xfrm rot="10800000">
            <a:off x="5829150" y="3017299"/>
            <a:ext cx="1135800" cy="1143000"/>
          </a:xfrm>
          <a:prstGeom prst="ellipse">
            <a:avLst/>
          </a:prstGeom>
          <a:noFill/>
          <a:ln w="9525" cap="flat" cmpd="sng">
            <a:solidFill>
              <a:schemeClr val="lt1"/>
            </a:solidFill>
            <a:prstDash val="solid"/>
            <a:round/>
            <a:headEnd type="none" w="sm" len="sm"/>
            <a:tailEnd type="none" w="sm" len="sm"/>
          </a:ln>
        </p:spPr>
      </p:pic>
      <p:pic>
        <p:nvPicPr>
          <p:cNvPr id="1060" name="Google Shape;1060;p36"/>
          <p:cNvPicPr preferRelativeResize="0"/>
          <p:nvPr/>
        </p:nvPicPr>
        <p:blipFill rotWithShape="1">
          <a:blip r:embed="rId3">
            <a:alphaModFix/>
          </a:blip>
          <a:srcRect l="21864" t="49277" r="58358" b="20871"/>
          <a:stretch/>
        </p:blipFill>
        <p:spPr>
          <a:xfrm rot="10800000">
            <a:off x="6205725" y="1440887"/>
            <a:ext cx="382500" cy="384900"/>
          </a:xfrm>
          <a:prstGeom prst="ellipse">
            <a:avLst/>
          </a:prstGeom>
          <a:noFill/>
          <a:ln w="9525" cap="flat" cmpd="sng">
            <a:solidFill>
              <a:schemeClr val="lt1"/>
            </a:solidFill>
            <a:prstDash val="solid"/>
            <a:round/>
            <a:headEnd type="none" w="sm" len="sm"/>
            <a:tailEnd type="none" w="sm" len="sm"/>
          </a:ln>
        </p:spPr>
      </p:pic>
      <p:grpSp>
        <p:nvGrpSpPr>
          <p:cNvPr id="1061" name="Google Shape;1061;p36"/>
          <p:cNvGrpSpPr/>
          <p:nvPr/>
        </p:nvGrpSpPr>
        <p:grpSpPr>
          <a:xfrm>
            <a:off x="4729909" y="942476"/>
            <a:ext cx="848328" cy="204959"/>
            <a:chOff x="4729909" y="942476"/>
            <a:chExt cx="848328" cy="204959"/>
          </a:xfrm>
        </p:grpSpPr>
        <p:grpSp>
          <p:nvGrpSpPr>
            <p:cNvPr id="1062" name="Google Shape;1062;p36"/>
            <p:cNvGrpSpPr/>
            <p:nvPr/>
          </p:nvGrpSpPr>
          <p:grpSpPr>
            <a:xfrm rot="-5400000" flipH="1">
              <a:off x="4910050" y="811268"/>
              <a:ext cx="112719" cy="472999"/>
              <a:chOff x="8280966" y="3432128"/>
              <a:chExt cx="112719" cy="472999"/>
            </a:xfrm>
          </p:grpSpPr>
          <p:grpSp>
            <p:nvGrpSpPr>
              <p:cNvPr id="1063" name="Google Shape;1063;p36"/>
              <p:cNvGrpSpPr/>
              <p:nvPr/>
            </p:nvGrpSpPr>
            <p:grpSpPr>
              <a:xfrm>
                <a:off x="8281049" y="3432128"/>
                <a:ext cx="112635" cy="112674"/>
                <a:chOff x="1662700" y="87500"/>
                <a:chExt cx="388800" cy="388800"/>
              </a:xfrm>
            </p:grpSpPr>
            <p:cxnSp>
              <p:nvCxnSpPr>
                <p:cNvPr id="1064" name="Google Shape;1064;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65" name="Google Shape;1065;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066" name="Google Shape;1066;p36"/>
              <p:cNvGrpSpPr/>
              <p:nvPr/>
            </p:nvGrpSpPr>
            <p:grpSpPr>
              <a:xfrm>
                <a:off x="8280966" y="3612318"/>
                <a:ext cx="112607" cy="112607"/>
                <a:chOff x="3050281" y="152815"/>
                <a:chExt cx="549841" cy="549841"/>
              </a:xfrm>
            </p:grpSpPr>
            <p:grpSp>
              <p:nvGrpSpPr>
                <p:cNvPr id="1067" name="Google Shape;1067;p36"/>
                <p:cNvGrpSpPr/>
                <p:nvPr/>
              </p:nvGrpSpPr>
              <p:grpSpPr>
                <a:xfrm>
                  <a:off x="3130800" y="233350"/>
                  <a:ext cx="388800" cy="388800"/>
                  <a:chOff x="1662700" y="87500"/>
                  <a:chExt cx="388800" cy="388800"/>
                </a:xfrm>
              </p:grpSpPr>
              <p:cxnSp>
                <p:nvCxnSpPr>
                  <p:cNvPr id="1068" name="Google Shape;1068;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69" name="Google Shape;1069;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070" name="Google Shape;1070;p36"/>
                <p:cNvGrpSpPr/>
                <p:nvPr/>
              </p:nvGrpSpPr>
              <p:grpSpPr>
                <a:xfrm rot="2700000">
                  <a:off x="3130804" y="233337"/>
                  <a:ext cx="388796" cy="388796"/>
                  <a:chOff x="1662700" y="87500"/>
                  <a:chExt cx="388800" cy="388800"/>
                </a:xfrm>
              </p:grpSpPr>
              <p:cxnSp>
                <p:nvCxnSpPr>
                  <p:cNvPr id="1071" name="Google Shape;1071;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72" name="Google Shape;1072;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073" name="Google Shape;1073;p36"/>
              <p:cNvGrpSpPr/>
              <p:nvPr/>
            </p:nvGrpSpPr>
            <p:grpSpPr>
              <a:xfrm>
                <a:off x="8281049" y="3792453"/>
                <a:ext cx="112635" cy="112674"/>
                <a:chOff x="1662700" y="87500"/>
                <a:chExt cx="388800" cy="388800"/>
              </a:xfrm>
            </p:grpSpPr>
            <p:cxnSp>
              <p:nvCxnSpPr>
                <p:cNvPr id="1074" name="Google Shape;1074;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75" name="Google Shape;1075;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sp>
          <p:nvSpPr>
            <p:cNvPr id="1076" name="Google Shape;1076;p36"/>
            <p:cNvSpPr/>
            <p:nvPr/>
          </p:nvSpPr>
          <p:spPr>
            <a:xfrm rot="-5400000" flipH="1">
              <a:off x="5383744" y="95294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6"/>
          <p:cNvGrpSpPr/>
          <p:nvPr/>
        </p:nvGrpSpPr>
        <p:grpSpPr>
          <a:xfrm>
            <a:off x="7185116" y="1646247"/>
            <a:ext cx="1136005" cy="2256111"/>
            <a:chOff x="7185116" y="1646247"/>
            <a:chExt cx="1136005" cy="2256111"/>
          </a:xfrm>
        </p:grpSpPr>
        <p:sp>
          <p:nvSpPr>
            <p:cNvPr id="1078" name="Google Shape;1078;p36"/>
            <p:cNvSpPr/>
            <p:nvPr/>
          </p:nvSpPr>
          <p:spPr>
            <a:xfrm>
              <a:off x="7185286" y="1646247"/>
              <a:ext cx="1135828" cy="113582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7185286" y="2533755"/>
              <a:ext cx="1135828" cy="113582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7425016" y="3048608"/>
              <a:ext cx="656189" cy="656189"/>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7610691" y="3617503"/>
              <a:ext cx="284855" cy="28485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7610691" y="2508753"/>
              <a:ext cx="284855" cy="28485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8036266" y="2508753"/>
              <a:ext cx="284855" cy="28485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7185116" y="2508753"/>
              <a:ext cx="284855" cy="28485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36"/>
          <p:cNvGrpSpPr/>
          <p:nvPr/>
        </p:nvGrpSpPr>
        <p:grpSpPr>
          <a:xfrm rot="5400000">
            <a:off x="7696743" y="808454"/>
            <a:ext cx="112719" cy="472999"/>
            <a:chOff x="8280966" y="3432128"/>
            <a:chExt cx="112719" cy="472999"/>
          </a:xfrm>
        </p:grpSpPr>
        <p:grpSp>
          <p:nvGrpSpPr>
            <p:cNvPr id="1086" name="Google Shape;1086;p36"/>
            <p:cNvGrpSpPr/>
            <p:nvPr/>
          </p:nvGrpSpPr>
          <p:grpSpPr>
            <a:xfrm>
              <a:off x="8281049" y="3432128"/>
              <a:ext cx="112635" cy="112674"/>
              <a:chOff x="1662700" y="87500"/>
              <a:chExt cx="388800" cy="388800"/>
            </a:xfrm>
          </p:grpSpPr>
          <p:cxnSp>
            <p:nvCxnSpPr>
              <p:cNvPr id="1087" name="Google Shape;1087;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88" name="Google Shape;1088;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089" name="Google Shape;1089;p36"/>
            <p:cNvGrpSpPr/>
            <p:nvPr/>
          </p:nvGrpSpPr>
          <p:grpSpPr>
            <a:xfrm>
              <a:off x="8280966" y="3612318"/>
              <a:ext cx="112607" cy="112607"/>
              <a:chOff x="3050281" y="152815"/>
              <a:chExt cx="549841" cy="549841"/>
            </a:xfrm>
          </p:grpSpPr>
          <p:grpSp>
            <p:nvGrpSpPr>
              <p:cNvPr id="1090" name="Google Shape;1090;p36"/>
              <p:cNvGrpSpPr/>
              <p:nvPr/>
            </p:nvGrpSpPr>
            <p:grpSpPr>
              <a:xfrm>
                <a:off x="3130800" y="233350"/>
                <a:ext cx="388800" cy="388800"/>
                <a:chOff x="1662700" y="87500"/>
                <a:chExt cx="388800" cy="388800"/>
              </a:xfrm>
            </p:grpSpPr>
            <p:cxnSp>
              <p:nvCxnSpPr>
                <p:cNvPr id="1091" name="Google Shape;1091;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92" name="Google Shape;1092;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093" name="Google Shape;1093;p36"/>
              <p:cNvGrpSpPr/>
              <p:nvPr/>
            </p:nvGrpSpPr>
            <p:grpSpPr>
              <a:xfrm rot="2700000">
                <a:off x="3130804" y="233337"/>
                <a:ext cx="388796" cy="388796"/>
                <a:chOff x="1662700" y="87500"/>
                <a:chExt cx="388800" cy="388800"/>
              </a:xfrm>
            </p:grpSpPr>
            <p:cxnSp>
              <p:nvCxnSpPr>
                <p:cNvPr id="1094" name="Google Shape;1094;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95" name="Google Shape;1095;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096" name="Google Shape;1096;p36"/>
            <p:cNvGrpSpPr/>
            <p:nvPr/>
          </p:nvGrpSpPr>
          <p:grpSpPr>
            <a:xfrm>
              <a:off x="8281049" y="3792453"/>
              <a:ext cx="112635" cy="112674"/>
              <a:chOff x="1662700" y="87500"/>
              <a:chExt cx="388800" cy="388800"/>
            </a:xfrm>
          </p:grpSpPr>
          <p:cxnSp>
            <p:nvCxnSpPr>
              <p:cNvPr id="1097" name="Google Shape;1097;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98" name="Google Shape;1098;p36"/>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aphicFrame>
        <p:nvGraphicFramePr>
          <p:cNvPr id="3" name="Diagram 2">
            <a:extLst>
              <a:ext uri="{FF2B5EF4-FFF2-40B4-BE49-F238E27FC236}">
                <a16:creationId xmlns:a16="http://schemas.microsoft.com/office/drawing/2014/main" id="{F10D1BA6-93DA-3808-B538-5C51E49EEA61}"/>
              </a:ext>
            </a:extLst>
          </p:cNvPr>
          <p:cNvGraphicFramePr/>
          <p:nvPr>
            <p:extLst>
              <p:ext uri="{D42A27DB-BD31-4B8C-83A1-F6EECF244321}">
                <p14:modId xmlns:p14="http://schemas.microsoft.com/office/powerpoint/2010/main" val="1182351205"/>
              </p:ext>
            </p:extLst>
          </p:nvPr>
        </p:nvGraphicFramePr>
        <p:xfrm>
          <a:off x="615183" y="478062"/>
          <a:ext cx="4579200" cy="7157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8C6F99A2-8CD5-95FB-3F33-AFDE57E0048C}"/>
              </a:ext>
            </a:extLst>
          </p:cNvPr>
          <p:cNvPicPr>
            <a:picLocks noChangeAspect="1"/>
          </p:cNvPicPr>
          <p:nvPr/>
        </p:nvPicPr>
        <p:blipFill>
          <a:blip r:embed="rId9"/>
          <a:stretch>
            <a:fillRect/>
          </a:stretch>
        </p:blipFill>
        <p:spPr>
          <a:xfrm>
            <a:off x="624129" y="1317335"/>
            <a:ext cx="4920261" cy="2883690"/>
          </a:xfrm>
          <a:prstGeom prst="roundRect">
            <a:avLst>
              <a:gd name="adj" fmla="val 11236"/>
            </a:avLst>
          </a:prstGeom>
          <a:solidFill>
            <a:srgbClr val="FFFFFF">
              <a:shade val="85000"/>
            </a:srgbClr>
          </a:solidFill>
          <a:ln>
            <a:noFill/>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9">
          <a:extLst>
            <a:ext uri="{FF2B5EF4-FFF2-40B4-BE49-F238E27FC236}">
              <a16:creationId xmlns:a16="http://schemas.microsoft.com/office/drawing/2014/main" id="{F9476D8E-63EF-F554-2FDB-5B8CE9A6CEDC}"/>
            </a:ext>
          </a:extLst>
        </p:cNvPr>
        <p:cNvGrpSpPr/>
        <p:nvPr/>
      </p:nvGrpSpPr>
      <p:grpSpPr>
        <a:xfrm>
          <a:off x="0" y="0"/>
          <a:ext cx="0" cy="0"/>
          <a:chOff x="0" y="0"/>
          <a:chExt cx="0" cy="0"/>
        </a:xfrm>
      </p:grpSpPr>
      <p:grpSp>
        <p:nvGrpSpPr>
          <p:cNvPr id="1050" name="Google Shape;1050;p36">
            <a:extLst>
              <a:ext uri="{FF2B5EF4-FFF2-40B4-BE49-F238E27FC236}">
                <a16:creationId xmlns:a16="http://schemas.microsoft.com/office/drawing/2014/main" id="{CF772255-A247-73F8-7274-E14AFD3F8D5C}"/>
              </a:ext>
            </a:extLst>
          </p:cNvPr>
          <p:cNvGrpSpPr/>
          <p:nvPr/>
        </p:nvGrpSpPr>
        <p:grpSpPr>
          <a:xfrm>
            <a:off x="427950" y="327806"/>
            <a:ext cx="6647100" cy="887246"/>
            <a:chOff x="427950" y="874838"/>
            <a:chExt cx="6647100" cy="340213"/>
          </a:xfrm>
        </p:grpSpPr>
        <p:sp>
          <p:nvSpPr>
            <p:cNvPr id="1051" name="Google Shape;1051;p36">
              <a:extLst>
                <a:ext uri="{FF2B5EF4-FFF2-40B4-BE49-F238E27FC236}">
                  <a16:creationId xmlns:a16="http://schemas.microsoft.com/office/drawing/2014/main" id="{6A37F414-4A7D-72E3-05BF-043FDCEECA8D}"/>
                </a:ext>
              </a:extLst>
            </p:cNvPr>
            <p:cNvSpPr/>
            <p:nvPr/>
          </p:nvSpPr>
          <p:spPr>
            <a:xfrm>
              <a:off x="4363050" y="874838"/>
              <a:ext cx="2712000" cy="3402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a:extLst>
                <a:ext uri="{FF2B5EF4-FFF2-40B4-BE49-F238E27FC236}">
                  <a16:creationId xmlns:a16="http://schemas.microsoft.com/office/drawing/2014/main" id="{4C500AC4-1735-F78A-E8CC-545466415F0F}"/>
                </a:ext>
              </a:extLst>
            </p:cNvPr>
            <p:cNvSpPr/>
            <p:nvPr/>
          </p:nvSpPr>
          <p:spPr>
            <a:xfrm flipH="1">
              <a:off x="427950" y="874850"/>
              <a:ext cx="5291100" cy="3402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6">
            <a:extLst>
              <a:ext uri="{FF2B5EF4-FFF2-40B4-BE49-F238E27FC236}">
                <a16:creationId xmlns:a16="http://schemas.microsoft.com/office/drawing/2014/main" id="{3D90DA01-869A-217F-14E1-1BEB141313F9}"/>
              </a:ext>
            </a:extLst>
          </p:cNvPr>
          <p:cNvGrpSpPr/>
          <p:nvPr/>
        </p:nvGrpSpPr>
        <p:grpSpPr>
          <a:xfrm>
            <a:off x="427950" y="1215018"/>
            <a:ext cx="8003300" cy="3112200"/>
            <a:chOff x="427825" y="1212675"/>
            <a:chExt cx="8003300" cy="3112200"/>
          </a:xfrm>
        </p:grpSpPr>
        <p:sp>
          <p:nvSpPr>
            <p:cNvPr id="1054" name="Google Shape;1054;p36">
              <a:extLst>
                <a:ext uri="{FF2B5EF4-FFF2-40B4-BE49-F238E27FC236}">
                  <a16:creationId xmlns:a16="http://schemas.microsoft.com/office/drawing/2014/main" id="{BBA36700-6D18-703B-70B1-DA4BC6533139}"/>
                </a:ext>
              </a:extLst>
            </p:cNvPr>
            <p:cNvSpPr/>
            <p:nvPr/>
          </p:nvSpPr>
          <p:spPr>
            <a:xfrm flipH="1">
              <a:off x="720300" y="1223900"/>
              <a:ext cx="7710600" cy="3100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6">
              <a:extLst>
                <a:ext uri="{FF2B5EF4-FFF2-40B4-BE49-F238E27FC236}">
                  <a16:creationId xmlns:a16="http://schemas.microsoft.com/office/drawing/2014/main" id="{AA94E05B-AFD1-6322-DB7B-2AA2CA3E0C19}"/>
                </a:ext>
              </a:extLst>
            </p:cNvPr>
            <p:cNvSpPr/>
            <p:nvPr/>
          </p:nvSpPr>
          <p:spPr>
            <a:xfrm rot="10800000" flipH="1">
              <a:off x="427825" y="1212675"/>
              <a:ext cx="5291100" cy="31119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a:extLst>
                <a:ext uri="{FF2B5EF4-FFF2-40B4-BE49-F238E27FC236}">
                  <a16:creationId xmlns:a16="http://schemas.microsoft.com/office/drawing/2014/main" id="{7017FD0B-11FA-E7A2-3170-328A9324BD80}"/>
                </a:ext>
              </a:extLst>
            </p:cNvPr>
            <p:cNvSpPr/>
            <p:nvPr/>
          </p:nvSpPr>
          <p:spPr>
            <a:xfrm rot="10800000" flipH="1">
              <a:off x="5719050" y="1215375"/>
              <a:ext cx="1356000" cy="31095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a:extLst>
                <a:ext uri="{FF2B5EF4-FFF2-40B4-BE49-F238E27FC236}">
                  <a16:creationId xmlns:a16="http://schemas.microsoft.com/office/drawing/2014/main" id="{0D0A974C-0430-67C5-9848-E427231CA7A3}"/>
                </a:ext>
              </a:extLst>
            </p:cNvPr>
            <p:cNvSpPr/>
            <p:nvPr/>
          </p:nvSpPr>
          <p:spPr>
            <a:xfrm>
              <a:off x="7075125" y="1215375"/>
              <a:ext cx="1356000" cy="31095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8" name="Google Shape;1058;p36">
            <a:extLst>
              <a:ext uri="{FF2B5EF4-FFF2-40B4-BE49-F238E27FC236}">
                <a16:creationId xmlns:a16="http://schemas.microsoft.com/office/drawing/2014/main" id="{5BACC3C4-2364-28F6-C96D-CA0CD82FBF24}"/>
              </a:ext>
            </a:extLst>
          </p:cNvPr>
          <p:cNvPicPr preferRelativeResize="0"/>
          <p:nvPr/>
        </p:nvPicPr>
        <p:blipFill rotWithShape="1">
          <a:blip r:embed="rId3">
            <a:alphaModFix/>
          </a:blip>
          <a:srcRect l="24418" t="40807" r="40350" b="6024"/>
          <a:stretch/>
        </p:blipFill>
        <p:spPr>
          <a:xfrm rot="10800000">
            <a:off x="6005200" y="2051625"/>
            <a:ext cx="783600" cy="788400"/>
          </a:xfrm>
          <a:prstGeom prst="ellipse">
            <a:avLst/>
          </a:prstGeom>
          <a:noFill/>
          <a:ln w="9525" cap="flat" cmpd="sng">
            <a:solidFill>
              <a:schemeClr val="lt1"/>
            </a:solidFill>
            <a:prstDash val="solid"/>
            <a:round/>
            <a:headEnd type="none" w="sm" len="sm"/>
            <a:tailEnd type="none" w="sm" len="sm"/>
          </a:ln>
        </p:spPr>
      </p:pic>
      <p:pic>
        <p:nvPicPr>
          <p:cNvPr id="1059" name="Google Shape;1059;p36">
            <a:extLst>
              <a:ext uri="{FF2B5EF4-FFF2-40B4-BE49-F238E27FC236}">
                <a16:creationId xmlns:a16="http://schemas.microsoft.com/office/drawing/2014/main" id="{DE649444-80D5-3BCF-67B9-0396F8574E4B}"/>
              </a:ext>
            </a:extLst>
          </p:cNvPr>
          <p:cNvPicPr preferRelativeResize="0"/>
          <p:nvPr/>
        </p:nvPicPr>
        <p:blipFill rotWithShape="1">
          <a:blip r:embed="rId3">
            <a:alphaModFix/>
          </a:blip>
          <a:srcRect l="8825" t="8216" r="54957" b="37114"/>
          <a:stretch/>
        </p:blipFill>
        <p:spPr>
          <a:xfrm rot="10800000">
            <a:off x="5829150" y="3017299"/>
            <a:ext cx="1135800" cy="1143000"/>
          </a:xfrm>
          <a:prstGeom prst="ellipse">
            <a:avLst/>
          </a:prstGeom>
          <a:noFill/>
          <a:ln w="9525" cap="flat" cmpd="sng">
            <a:solidFill>
              <a:schemeClr val="lt1"/>
            </a:solidFill>
            <a:prstDash val="solid"/>
            <a:round/>
            <a:headEnd type="none" w="sm" len="sm"/>
            <a:tailEnd type="none" w="sm" len="sm"/>
          </a:ln>
        </p:spPr>
      </p:pic>
      <p:pic>
        <p:nvPicPr>
          <p:cNvPr id="1060" name="Google Shape;1060;p36">
            <a:extLst>
              <a:ext uri="{FF2B5EF4-FFF2-40B4-BE49-F238E27FC236}">
                <a16:creationId xmlns:a16="http://schemas.microsoft.com/office/drawing/2014/main" id="{2085FE16-C2EF-CCA3-067C-5D4D8D89B7D9}"/>
              </a:ext>
            </a:extLst>
          </p:cNvPr>
          <p:cNvPicPr preferRelativeResize="0"/>
          <p:nvPr/>
        </p:nvPicPr>
        <p:blipFill rotWithShape="1">
          <a:blip r:embed="rId3">
            <a:alphaModFix/>
          </a:blip>
          <a:srcRect l="21864" t="49277" r="58358" b="20871"/>
          <a:stretch/>
        </p:blipFill>
        <p:spPr>
          <a:xfrm rot="10800000">
            <a:off x="6205725" y="1440887"/>
            <a:ext cx="382500" cy="384900"/>
          </a:xfrm>
          <a:prstGeom prst="ellipse">
            <a:avLst/>
          </a:prstGeom>
          <a:noFill/>
          <a:ln w="9525" cap="flat" cmpd="sng">
            <a:solidFill>
              <a:schemeClr val="lt1"/>
            </a:solidFill>
            <a:prstDash val="solid"/>
            <a:round/>
            <a:headEnd type="none" w="sm" len="sm"/>
            <a:tailEnd type="none" w="sm" len="sm"/>
          </a:ln>
        </p:spPr>
      </p:pic>
      <p:grpSp>
        <p:nvGrpSpPr>
          <p:cNvPr id="1061" name="Google Shape;1061;p36">
            <a:extLst>
              <a:ext uri="{FF2B5EF4-FFF2-40B4-BE49-F238E27FC236}">
                <a16:creationId xmlns:a16="http://schemas.microsoft.com/office/drawing/2014/main" id="{2303540C-7D1B-B89B-60B8-F49929EEC601}"/>
              </a:ext>
            </a:extLst>
          </p:cNvPr>
          <p:cNvGrpSpPr/>
          <p:nvPr/>
        </p:nvGrpSpPr>
        <p:grpSpPr>
          <a:xfrm>
            <a:off x="4729909" y="942476"/>
            <a:ext cx="848328" cy="204959"/>
            <a:chOff x="4729909" y="942476"/>
            <a:chExt cx="848328" cy="204959"/>
          </a:xfrm>
        </p:grpSpPr>
        <p:grpSp>
          <p:nvGrpSpPr>
            <p:cNvPr id="1062" name="Google Shape;1062;p36">
              <a:extLst>
                <a:ext uri="{FF2B5EF4-FFF2-40B4-BE49-F238E27FC236}">
                  <a16:creationId xmlns:a16="http://schemas.microsoft.com/office/drawing/2014/main" id="{707F0D13-E13B-4EAB-87CF-DFA34A506524}"/>
                </a:ext>
              </a:extLst>
            </p:cNvPr>
            <p:cNvGrpSpPr/>
            <p:nvPr/>
          </p:nvGrpSpPr>
          <p:grpSpPr>
            <a:xfrm rot="-5400000" flipH="1">
              <a:off x="4910050" y="811268"/>
              <a:ext cx="112719" cy="472999"/>
              <a:chOff x="8280966" y="3432128"/>
              <a:chExt cx="112719" cy="472999"/>
            </a:xfrm>
          </p:grpSpPr>
          <p:grpSp>
            <p:nvGrpSpPr>
              <p:cNvPr id="1063" name="Google Shape;1063;p36">
                <a:extLst>
                  <a:ext uri="{FF2B5EF4-FFF2-40B4-BE49-F238E27FC236}">
                    <a16:creationId xmlns:a16="http://schemas.microsoft.com/office/drawing/2014/main" id="{B64CDCF5-0A49-C0B3-A09F-B808B0D3B598}"/>
                  </a:ext>
                </a:extLst>
              </p:cNvPr>
              <p:cNvGrpSpPr/>
              <p:nvPr/>
            </p:nvGrpSpPr>
            <p:grpSpPr>
              <a:xfrm>
                <a:off x="8281049" y="3432128"/>
                <a:ext cx="112635" cy="112674"/>
                <a:chOff x="1662700" y="87500"/>
                <a:chExt cx="388800" cy="388800"/>
              </a:xfrm>
            </p:grpSpPr>
            <p:cxnSp>
              <p:nvCxnSpPr>
                <p:cNvPr id="1064" name="Google Shape;1064;p36">
                  <a:extLst>
                    <a:ext uri="{FF2B5EF4-FFF2-40B4-BE49-F238E27FC236}">
                      <a16:creationId xmlns:a16="http://schemas.microsoft.com/office/drawing/2014/main" id="{1E31F01F-F265-F613-7D9E-DD0B35A9693B}"/>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65" name="Google Shape;1065;p36">
                  <a:extLst>
                    <a:ext uri="{FF2B5EF4-FFF2-40B4-BE49-F238E27FC236}">
                      <a16:creationId xmlns:a16="http://schemas.microsoft.com/office/drawing/2014/main" id="{C2237AAF-12C1-3218-C1B4-60DBB0F4A524}"/>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066" name="Google Shape;1066;p36">
                <a:extLst>
                  <a:ext uri="{FF2B5EF4-FFF2-40B4-BE49-F238E27FC236}">
                    <a16:creationId xmlns:a16="http://schemas.microsoft.com/office/drawing/2014/main" id="{01603BBA-79B8-BFFD-1984-38A2739513BA}"/>
                  </a:ext>
                </a:extLst>
              </p:cNvPr>
              <p:cNvGrpSpPr/>
              <p:nvPr/>
            </p:nvGrpSpPr>
            <p:grpSpPr>
              <a:xfrm>
                <a:off x="8280966" y="3612318"/>
                <a:ext cx="112607" cy="112607"/>
                <a:chOff x="3050281" y="152815"/>
                <a:chExt cx="549841" cy="549841"/>
              </a:xfrm>
            </p:grpSpPr>
            <p:grpSp>
              <p:nvGrpSpPr>
                <p:cNvPr id="1067" name="Google Shape;1067;p36">
                  <a:extLst>
                    <a:ext uri="{FF2B5EF4-FFF2-40B4-BE49-F238E27FC236}">
                      <a16:creationId xmlns:a16="http://schemas.microsoft.com/office/drawing/2014/main" id="{7AACCB3A-0441-F338-AE4F-7D97FA79FF3F}"/>
                    </a:ext>
                  </a:extLst>
                </p:cNvPr>
                <p:cNvGrpSpPr/>
                <p:nvPr/>
              </p:nvGrpSpPr>
              <p:grpSpPr>
                <a:xfrm>
                  <a:off x="3130800" y="233350"/>
                  <a:ext cx="388800" cy="388800"/>
                  <a:chOff x="1662700" y="87500"/>
                  <a:chExt cx="388800" cy="388800"/>
                </a:xfrm>
              </p:grpSpPr>
              <p:cxnSp>
                <p:nvCxnSpPr>
                  <p:cNvPr id="1068" name="Google Shape;1068;p36">
                    <a:extLst>
                      <a:ext uri="{FF2B5EF4-FFF2-40B4-BE49-F238E27FC236}">
                        <a16:creationId xmlns:a16="http://schemas.microsoft.com/office/drawing/2014/main" id="{A501975F-F709-524D-BCB1-0FA287313EA8}"/>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69" name="Google Shape;1069;p36">
                    <a:extLst>
                      <a:ext uri="{FF2B5EF4-FFF2-40B4-BE49-F238E27FC236}">
                        <a16:creationId xmlns:a16="http://schemas.microsoft.com/office/drawing/2014/main" id="{EDB8534D-E1D9-AE3B-BB55-6C7BE5238FDD}"/>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070" name="Google Shape;1070;p36">
                  <a:extLst>
                    <a:ext uri="{FF2B5EF4-FFF2-40B4-BE49-F238E27FC236}">
                      <a16:creationId xmlns:a16="http://schemas.microsoft.com/office/drawing/2014/main" id="{9DD75CFC-2E64-D886-2855-EAE9664267C7}"/>
                    </a:ext>
                  </a:extLst>
                </p:cNvPr>
                <p:cNvGrpSpPr/>
                <p:nvPr/>
              </p:nvGrpSpPr>
              <p:grpSpPr>
                <a:xfrm rot="2700000">
                  <a:off x="3130804" y="233337"/>
                  <a:ext cx="388796" cy="388796"/>
                  <a:chOff x="1662700" y="87500"/>
                  <a:chExt cx="388800" cy="388800"/>
                </a:xfrm>
              </p:grpSpPr>
              <p:cxnSp>
                <p:nvCxnSpPr>
                  <p:cNvPr id="1071" name="Google Shape;1071;p36">
                    <a:extLst>
                      <a:ext uri="{FF2B5EF4-FFF2-40B4-BE49-F238E27FC236}">
                        <a16:creationId xmlns:a16="http://schemas.microsoft.com/office/drawing/2014/main" id="{52D5F16E-E512-DDC5-4FED-ED4DEB04A51C}"/>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72" name="Google Shape;1072;p36">
                    <a:extLst>
                      <a:ext uri="{FF2B5EF4-FFF2-40B4-BE49-F238E27FC236}">
                        <a16:creationId xmlns:a16="http://schemas.microsoft.com/office/drawing/2014/main" id="{30F584D5-E497-C76C-81B5-12C49E613B0C}"/>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073" name="Google Shape;1073;p36">
                <a:extLst>
                  <a:ext uri="{FF2B5EF4-FFF2-40B4-BE49-F238E27FC236}">
                    <a16:creationId xmlns:a16="http://schemas.microsoft.com/office/drawing/2014/main" id="{A5268847-CC15-08F1-C823-D7093E0D2D2C}"/>
                  </a:ext>
                </a:extLst>
              </p:cNvPr>
              <p:cNvGrpSpPr/>
              <p:nvPr/>
            </p:nvGrpSpPr>
            <p:grpSpPr>
              <a:xfrm>
                <a:off x="8281049" y="3792453"/>
                <a:ext cx="112635" cy="112674"/>
                <a:chOff x="1662700" y="87500"/>
                <a:chExt cx="388800" cy="388800"/>
              </a:xfrm>
            </p:grpSpPr>
            <p:cxnSp>
              <p:nvCxnSpPr>
                <p:cNvPr id="1074" name="Google Shape;1074;p36">
                  <a:extLst>
                    <a:ext uri="{FF2B5EF4-FFF2-40B4-BE49-F238E27FC236}">
                      <a16:creationId xmlns:a16="http://schemas.microsoft.com/office/drawing/2014/main" id="{CC586CBC-65F5-CD07-FEB5-BF91B795C78F}"/>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75" name="Google Shape;1075;p36">
                  <a:extLst>
                    <a:ext uri="{FF2B5EF4-FFF2-40B4-BE49-F238E27FC236}">
                      <a16:creationId xmlns:a16="http://schemas.microsoft.com/office/drawing/2014/main" id="{48873034-E053-4B86-EE5F-B93CE96C46E8}"/>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sp>
          <p:nvSpPr>
            <p:cNvPr id="1076" name="Google Shape;1076;p36">
              <a:extLst>
                <a:ext uri="{FF2B5EF4-FFF2-40B4-BE49-F238E27FC236}">
                  <a16:creationId xmlns:a16="http://schemas.microsoft.com/office/drawing/2014/main" id="{C2AE1AC3-CB2F-8173-4164-9282215D04E3}"/>
                </a:ext>
              </a:extLst>
            </p:cNvPr>
            <p:cNvSpPr/>
            <p:nvPr/>
          </p:nvSpPr>
          <p:spPr>
            <a:xfrm rot="-5400000" flipH="1">
              <a:off x="5383744" y="95294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6">
            <a:extLst>
              <a:ext uri="{FF2B5EF4-FFF2-40B4-BE49-F238E27FC236}">
                <a16:creationId xmlns:a16="http://schemas.microsoft.com/office/drawing/2014/main" id="{1B8D862C-E03F-8B24-034F-845A1B67D723}"/>
              </a:ext>
            </a:extLst>
          </p:cNvPr>
          <p:cNvGrpSpPr/>
          <p:nvPr/>
        </p:nvGrpSpPr>
        <p:grpSpPr>
          <a:xfrm>
            <a:off x="7185116" y="1646247"/>
            <a:ext cx="1136005" cy="2256111"/>
            <a:chOff x="7185116" y="1646247"/>
            <a:chExt cx="1136005" cy="2256111"/>
          </a:xfrm>
        </p:grpSpPr>
        <p:sp>
          <p:nvSpPr>
            <p:cNvPr id="1078" name="Google Shape;1078;p36">
              <a:extLst>
                <a:ext uri="{FF2B5EF4-FFF2-40B4-BE49-F238E27FC236}">
                  <a16:creationId xmlns:a16="http://schemas.microsoft.com/office/drawing/2014/main" id="{518B2038-0747-1064-633E-E777D54B0E9E}"/>
                </a:ext>
              </a:extLst>
            </p:cNvPr>
            <p:cNvSpPr/>
            <p:nvPr/>
          </p:nvSpPr>
          <p:spPr>
            <a:xfrm>
              <a:off x="7185286" y="1646247"/>
              <a:ext cx="1135828" cy="113582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a:extLst>
                <a:ext uri="{FF2B5EF4-FFF2-40B4-BE49-F238E27FC236}">
                  <a16:creationId xmlns:a16="http://schemas.microsoft.com/office/drawing/2014/main" id="{EB5D3588-C1CA-5F14-E9C7-C77C5F36930A}"/>
                </a:ext>
              </a:extLst>
            </p:cNvPr>
            <p:cNvSpPr/>
            <p:nvPr/>
          </p:nvSpPr>
          <p:spPr>
            <a:xfrm>
              <a:off x="7185286" y="2533755"/>
              <a:ext cx="1135828" cy="1135828"/>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a:extLst>
                <a:ext uri="{FF2B5EF4-FFF2-40B4-BE49-F238E27FC236}">
                  <a16:creationId xmlns:a16="http://schemas.microsoft.com/office/drawing/2014/main" id="{24CB9BE4-A3A5-D2C9-1E5A-55309B43DCBB}"/>
                </a:ext>
              </a:extLst>
            </p:cNvPr>
            <p:cNvSpPr/>
            <p:nvPr/>
          </p:nvSpPr>
          <p:spPr>
            <a:xfrm>
              <a:off x="7425016" y="3048608"/>
              <a:ext cx="656189" cy="656189"/>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a:extLst>
                <a:ext uri="{FF2B5EF4-FFF2-40B4-BE49-F238E27FC236}">
                  <a16:creationId xmlns:a16="http://schemas.microsoft.com/office/drawing/2014/main" id="{7890BDE1-FEDD-3BAA-D556-5B3B6953C4D4}"/>
                </a:ext>
              </a:extLst>
            </p:cNvPr>
            <p:cNvSpPr/>
            <p:nvPr/>
          </p:nvSpPr>
          <p:spPr>
            <a:xfrm>
              <a:off x="7610691" y="3617503"/>
              <a:ext cx="284855" cy="28485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a:extLst>
                <a:ext uri="{FF2B5EF4-FFF2-40B4-BE49-F238E27FC236}">
                  <a16:creationId xmlns:a16="http://schemas.microsoft.com/office/drawing/2014/main" id="{3D9D0AD6-0DF7-3074-A68A-1E6EA6DB21FD}"/>
                </a:ext>
              </a:extLst>
            </p:cNvPr>
            <p:cNvSpPr/>
            <p:nvPr/>
          </p:nvSpPr>
          <p:spPr>
            <a:xfrm>
              <a:off x="7610691" y="2508753"/>
              <a:ext cx="284855" cy="28485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a:extLst>
                <a:ext uri="{FF2B5EF4-FFF2-40B4-BE49-F238E27FC236}">
                  <a16:creationId xmlns:a16="http://schemas.microsoft.com/office/drawing/2014/main" id="{147E9EEA-8591-7410-3F94-3C2F497BBBF2}"/>
                </a:ext>
              </a:extLst>
            </p:cNvPr>
            <p:cNvSpPr/>
            <p:nvPr/>
          </p:nvSpPr>
          <p:spPr>
            <a:xfrm>
              <a:off x="8036266" y="2508753"/>
              <a:ext cx="284855" cy="28485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a:extLst>
                <a:ext uri="{FF2B5EF4-FFF2-40B4-BE49-F238E27FC236}">
                  <a16:creationId xmlns:a16="http://schemas.microsoft.com/office/drawing/2014/main" id="{21E5386A-CA6D-94D4-D412-41F36933373B}"/>
                </a:ext>
              </a:extLst>
            </p:cNvPr>
            <p:cNvSpPr/>
            <p:nvPr/>
          </p:nvSpPr>
          <p:spPr>
            <a:xfrm>
              <a:off x="7185116" y="2508753"/>
              <a:ext cx="284855" cy="28485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36">
            <a:extLst>
              <a:ext uri="{FF2B5EF4-FFF2-40B4-BE49-F238E27FC236}">
                <a16:creationId xmlns:a16="http://schemas.microsoft.com/office/drawing/2014/main" id="{E652A14A-9CAC-C022-A286-43D9D1B0C27A}"/>
              </a:ext>
            </a:extLst>
          </p:cNvPr>
          <p:cNvGrpSpPr/>
          <p:nvPr/>
        </p:nvGrpSpPr>
        <p:grpSpPr>
          <a:xfrm rot="5400000">
            <a:off x="7696743" y="808454"/>
            <a:ext cx="112719" cy="472999"/>
            <a:chOff x="8280966" y="3432128"/>
            <a:chExt cx="112719" cy="472999"/>
          </a:xfrm>
        </p:grpSpPr>
        <p:grpSp>
          <p:nvGrpSpPr>
            <p:cNvPr id="1086" name="Google Shape;1086;p36">
              <a:extLst>
                <a:ext uri="{FF2B5EF4-FFF2-40B4-BE49-F238E27FC236}">
                  <a16:creationId xmlns:a16="http://schemas.microsoft.com/office/drawing/2014/main" id="{BB2AABA9-CD51-0C87-0364-B17373CF5F51}"/>
                </a:ext>
              </a:extLst>
            </p:cNvPr>
            <p:cNvGrpSpPr/>
            <p:nvPr/>
          </p:nvGrpSpPr>
          <p:grpSpPr>
            <a:xfrm>
              <a:off x="8281049" y="3432128"/>
              <a:ext cx="112635" cy="112674"/>
              <a:chOff x="1662700" y="87500"/>
              <a:chExt cx="388800" cy="388800"/>
            </a:xfrm>
          </p:grpSpPr>
          <p:cxnSp>
            <p:nvCxnSpPr>
              <p:cNvPr id="1087" name="Google Shape;1087;p36">
                <a:extLst>
                  <a:ext uri="{FF2B5EF4-FFF2-40B4-BE49-F238E27FC236}">
                    <a16:creationId xmlns:a16="http://schemas.microsoft.com/office/drawing/2014/main" id="{11801CE5-DE9F-A003-B0AD-9107D6E12F3E}"/>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88" name="Google Shape;1088;p36">
                <a:extLst>
                  <a:ext uri="{FF2B5EF4-FFF2-40B4-BE49-F238E27FC236}">
                    <a16:creationId xmlns:a16="http://schemas.microsoft.com/office/drawing/2014/main" id="{48200137-2A9F-90E9-8070-E1E6F30552B4}"/>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089" name="Google Shape;1089;p36">
              <a:extLst>
                <a:ext uri="{FF2B5EF4-FFF2-40B4-BE49-F238E27FC236}">
                  <a16:creationId xmlns:a16="http://schemas.microsoft.com/office/drawing/2014/main" id="{3037B244-3745-889A-3117-5AF0E367BA8B}"/>
                </a:ext>
              </a:extLst>
            </p:cNvPr>
            <p:cNvGrpSpPr/>
            <p:nvPr/>
          </p:nvGrpSpPr>
          <p:grpSpPr>
            <a:xfrm>
              <a:off x="8280966" y="3612318"/>
              <a:ext cx="112607" cy="112607"/>
              <a:chOff x="3050281" y="152815"/>
              <a:chExt cx="549841" cy="549841"/>
            </a:xfrm>
          </p:grpSpPr>
          <p:grpSp>
            <p:nvGrpSpPr>
              <p:cNvPr id="1090" name="Google Shape;1090;p36">
                <a:extLst>
                  <a:ext uri="{FF2B5EF4-FFF2-40B4-BE49-F238E27FC236}">
                    <a16:creationId xmlns:a16="http://schemas.microsoft.com/office/drawing/2014/main" id="{D80CD071-9246-A6C9-AF59-CF695CAC5350}"/>
                  </a:ext>
                </a:extLst>
              </p:cNvPr>
              <p:cNvGrpSpPr/>
              <p:nvPr/>
            </p:nvGrpSpPr>
            <p:grpSpPr>
              <a:xfrm>
                <a:off x="3130800" y="233350"/>
                <a:ext cx="388800" cy="388800"/>
                <a:chOff x="1662700" y="87500"/>
                <a:chExt cx="388800" cy="388800"/>
              </a:xfrm>
            </p:grpSpPr>
            <p:cxnSp>
              <p:nvCxnSpPr>
                <p:cNvPr id="1091" name="Google Shape;1091;p36">
                  <a:extLst>
                    <a:ext uri="{FF2B5EF4-FFF2-40B4-BE49-F238E27FC236}">
                      <a16:creationId xmlns:a16="http://schemas.microsoft.com/office/drawing/2014/main" id="{81151D9C-0201-0EED-23EB-E8120AA06502}"/>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92" name="Google Shape;1092;p36">
                  <a:extLst>
                    <a:ext uri="{FF2B5EF4-FFF2-40B4-BE49-F238E27FC236}">
                      <a16:creationId xmlns:a16="http://schemas.microsoft.com/office/drawing/2014/main" id="{44A19D70-B503-9209-DE40-BD6064C383C5}"/>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093" name="Google Shape;1093;p36">
                <a:extLst>
                  <a:ext uri="{FF2B5EF4-FFF2-40B4-BE49-F238E27FC236}">
                    <a16:creationId xmlns:a16="http://schemas.microsoft.com/office/drawing/2014/main" id="{87C143C6-0907-F6F4-1A24-F13A8B14A9BA}"/>
                  </a:ext>
                </a:extLst>
              </p:cNvPr>
              <p:cNvGrpSpPr/>
              <p:nvPr/>
            </p:nvGrpSpPr>
            <p:grpSpPr>
              <a:xfrm rot="2700000">
                <a:off x="3130804" y="233337"/>
                <a:ext cx="388796" cy="388796"/>
                <a:chOff x="1662700" y="87500"/>
                <a:chExt cx="388800" cy="388800"/>
              </a:xfrm>
            </p:grpSpPr>
            <p:cxnSp>
              <p:nvCxnSpPr>
                <p:cNvPr id="1094" name="Google Shape;1094;p36">
                  <a:extLst>
                    <a:ext uri="{FF2B5EF4-FFF2-40B4-BE49-F238E27FC236}">
                      <a16:creationId xmlns:a16="http://schemas.microsoft.com/office/drawing/2014/main" id="{56C55E2B-5A07-DE1C-E64A-1C3061E0EC2D}"/>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95" name="Google Shape;1095;p36">
                  <a:extLst>
                    <a:ext uri="{FF2B5EF4-FFF2-40B4-BE49-F238E27FC236}">
                      <a16:creationId xmlns:a16="http://schemas.microsoft.com/office/drawing/2014/main" id="{4E023860-5B47-90AE-A55C-3239BD9CA904}"/>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096" name="Google Shape;1096;p36">
              <a:extLst>
                <a:ext uri="{FF2B5EF4-FFF2-40B4-BE49-F238E27FC236}">
                  <a16:creationId xmlns:a16="http://schemas.microsoft.com/office/drawing/2014/main" id="{61D5D7A2-786F-0715-9056-3C2FEFA08696}"/>
                </a:ext>
              </a:extLst>
            </p:cNvPr>
            <p:cNvGrpSpPr/>
            <p:nvPr/>
          </p:nvGrpSpPr>
          <p:grpSpPr>
            <a:xfrm>
              <a:off x="8281049" y="3792453"/>
              <a:ext cx="112635" cy="112674"/>
              <a:chOff x="1662700" y="87500"/>
              <a:chExt cx="388800" cy="388800"/>
            </a:xfrm>
          </p:grpSpPr>
          <p:cxnSp>
            <p:nvCxnSpPr>
              <p:cNvPr id="1097" name="Google Shape;1097;p36">
                <a:extLst>
                  <a:ext uri="{FF2B5EF4-FFF2-40B4-BE49-F238E27FC236}">
                    <a16:creationId xmlns:a16="http://schemas.microsoft.com/office/drawing/2014/main" id="{59B57625-A3ED-79FD-4C8E-9E9B72D3B512}"/>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098" name="Google Shape;1098;p36">
                <a:extLst>
                  <a:ext uri="{FF2B5EF4-FFF2-40B4-BE49-F238E27FC236}">
                    <a16:creationId xmlns:a16="http://schemas.microsoft.com/office/drawing/2014/main" id="{EA348001-E866-1F50-BF97-EAC68F8ED52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aphicFrame>
        <p:nvGraphicFramePr>
          <p:cNvPr id="5" name="Diagram 4">
            <a:extLst>
              <a:ext uri="{FF2B5EF4-FFF2-40B4-BE49-F238E27FC236}">
                <a16:creationId xmlns:a16="http://schemas.microsoft.com/office/drawing/2014/main" id="{FBDD72C7-EE96-82CA-F080-B2578C2D6E10}"/>
              </a:ext>
            </a:extLst>
          </p:cNvPr>
          <p:cNvGraphicFramePr/>
          <p:nvPr>
            <p:extLst>
              <p:ext uri="{D42A27DB-BD31-4B8C-83A1-F6EECF244321}">
                <p14:modId xmlns:p14="http://schemas.microsoft.com/office/powerpoint/2010/main" val="3392416837"/>
              </p:ext>
            </p:extLst>
          </p:nvPr>
        </p:nvGraphicFramePr>
        <p:xfrm>
          <a:off x="632893" y="413291"/>
          <a:ext cx="4579200" cy="7341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990C3C18-5822-5BB0-2D13-D789EB78E816}"/>
              </a:ext>
            </a:extLst>
          </p:cNvPr>
          <p:cNvPicPr>
            <a:picLocks noChangeAspect="1"/>
          </p:cNvPicPr>
          <p:nvPr/>
        </p:nvPicPr>
        <p:blipFill>
          <a:blip r:embed="rId9"/>
          <a:srcRect t="4194"/>
          <a:stretch>
            <a:fillRect/>
          </a:stretch>
        </p:blipFill>
        <p:spPr>
          <a:xfrm>
            <a:off x="609996" y="1376713"/>
            <a:ext cx="4934585" cy="2797163"/>
          </a:xfrm>
          <a:prstGeom prst="roundRect">
            <a:avLst>
              <a:gd name="adj" fmla="val 7218"/>
            </a:avLst>
          </a:prstGeom>
          <a:solidFill>
            <a:srgbClr val="FFFFFF">
              <a:shade val="85000"/>
            </a:srgbClr>
          </a:solidFill>
          <a:ln>
            <a:noFill/>
          </a:ln>
          <a:effectLst/>
        </p:spPr>
      </p:pic>
    </p:spTree>
    <p:extLst>
      <p:ext uri="{BB962C8B-B14F-4D97-AF65-F5344CB8AC3E}">
        <p14:creationId xmlns:p14="http://schemas.microsoft.com/office/powerpoint/2010/main" val="832157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4"/>
        <p:cNvGrpSpPr/>
        <p:nvPr/>
      </p:nvGrpSpPr>
      <p:grpSpPr>
        <a:xfrm>
          <a:off x="0" y="0"/>
          <a:ext cx="0" cy="0"/>
          <a:chOff x="0" y="0"/>
          <a:chExt cx="0" cy="0"/>
        </a:xfrm>
      </p:grpSpPr>
      <p:sp>
        <p:nvSpPr>
          <p:cNvPr id="1105" name="Google Shape;1105;p37"/>
          <p:cNvSpPr/>
          <p:nvPr/>
        </p:nvSpPr>
        <p:spPr>
          <a:xfrm rot="10800000" flipH="1">
            <a:off x="719502" y="2462850"/>
            <a:ext cx="2175300" cy="39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6" name="Google Shape;1106;p37"/>
          <p:cNvSpPr/>
          <p:nvPr/>
        </p:nvSpPr>
        <p:spPr>
          <a:xfrm rot="10800000" flipH="1">
            <a:off x="3476052" y="2462850"/>
            <a:ext cx="2175300" cy="39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7" name="Google Shape;1107;p37"/>
          <p:cNvSpPr/>
          <p:nvPr/>
        </p:nvSpPr>
        <p:spPr>
          <a:xfrm rot="10800000" flipH="1">
            <a:off x="6242325" y="2462850"/>
            <a:ext cx="2175300" cy="39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08" name="Google Shape;1108;p37"/>
          <p:cNvGrpSpPr/>
          <p:nvPr/>
        </p:nvGrpSpPr>
        <p:grpSpPr>
          <a:xfrm>
            <a:off x="3082948" y="1779442"/>
            <a:ext cx="2966371" cy="848328"/>
            <a:chOff x="3082948" y="1779442"/>
            <a:chExt cx="2966371" cy="848328"/>
          </a:xfrm>
        </p:grpSpPr>
        <p:grpSp>
          <p:nvGrpSpPr>
            <p:cNvPr id="1109" name="Google Shape;1109;p37"/>
            <p:cNvGrpSpPr/>
            <p:nvPr/>
          </p:nvGrpSpPr>
          <p:grpSpPr>
            <a:xfrm>
              <a:off x="5893043" y="1779442"/>
              <a:ext cx="112719" cy="472999"/>
              <a:chOff x="8280966" y="3432128"/>
              <a:chExt cx="112719" cy="472999"/>
            </a:xfrm>
          </p:grpSpPr>
          <p:grpSp>
            <p:nvGrpSpPr>
              <p:cNvPr id="1110" name="Google Shape;1110;p37"/>
              <p:cNvGrpSpPr/>
              <p:nvPr/>
            </p:nvGrpSpPr>
            <p:grpSpPr>
              <a:xfrm>
                <a:off x="8281049" y="3432128"/>
                <a:ext cx="112635" cy="112674"/>
                <a:chOff x="1662700" y="87500"/>
                <a:chExt cx="388800" cy="388800"/>
              </a:xfrm>
            </p:grpSpPr>
            <p:cxnSp>
              <p:nvCxnSpPr>
                <p:cNvPr id="1111" name="Google Shape;1111;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2" name="Google Shape;111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13" name="Google Shape;1113;p37"/>
              <p:cNvGrpSpPr/>
              <p:nvPr/>
            </p:nvGrpSpPr>
            <p:grpSpPr>
              <a:xfrm>
                <a:off x="8280966" y="3612318"/>
                <a:ext cx="112607" cy="112607"/>
                <a:chOff x="3050281" y="152815"/>
                <a:chExt cx="549841" cy="549841"/>
              </a:xfrm>
            </p:grpSpPr>
            <p:grpSp>
              <p:nvGrpSpPr>
                <p:cNvPr id="1114" name="Google Shape;1114;p37"/>
                <p:cNvGrpSpPr/>
                <p:nvPr/>
              </p:nvGrpSpPr>
              <p:grpSpPr>
                <a:xfrm>
                  <a:off x="3130800" y="233350"/>
                  <a:ext cx="388800" cy="388800"/>
                  <a:chOff x="1662700" y="87500"/>
                  <a:chExt cx="388800" cy="388800"/>
                </a:xfrm>
              </p:grpSpPr>
              <p:cxnSp>
                <p:nvCxnSpPr>
                  <p:cNvPr id="1115" name="Google Shape;111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6" name="Google Shape;111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17" name="Google Shape;1117;p37"/>
                <p:cNvGrpSpPr/>
                <p:nvPr/>
              </p:nvGrpSpPr>
              <p:grpSpPr>
                <a:xfrm rot="2700000">
                  <a:off x="3130804" y="233337"/>
                  <a:ext cx="388796" cy="388796"/>
                  <a:chOff x="1662700" y="87500"/>
                  <a:chExt cx="388800" cy="388800"/>
                </a:xfrm>
              </p:grpSpPr>
              <p:cxnSp>
                <p:nvCxnSpPr>
                  <p:cNvPr id="1118" name="Google Shape;1118;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9" name="Google Shape;1119;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20" name="Google Shape;1120;p37"/>
              <p:cNvGrpSpPr/>
              <p:nvPr/>
            </p:nvGrpSpPr>
            <p:grpSpPr>
              <a:xfrm>
                <a:off x="8281049" y="3792453"/>
                <a:ext cx="112635" cy="112674"/>
                <a:chOff x="1662700" y="87500"/>
                <a:chExt cx="388800" cy="388800"/>
              </a:xfrm>
            </p:grpSpPr>
            <p:cxnSp>
              <p:nvCxnSpPr>
                <p:cNvPr id="1121" name="Google Shape;1121;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22" name="Google Shape;112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23" name="Google Shape;1123;p37"/>
            <p:cNvGrpSpPr/>
            <p:nvPr/>
          </p:nvGrpSpPr>
          <p:grpSpPr>
            <a:xfrm>
              <a:off x="3131880" y="1779442"/>
              <a:ext cx="112719" cy="472999"/>
              <a:chOff x="8280966" y="3432128"/>
              <a:chExt cx="112719" cy="472999"/>
            </a:xfrm>
          </p:grpSpPr>
          <p:grpSp>
            <p:nvGrpSpPr>
              <p:cNvPr id="1124" name="Google Shape;1124;p37"/>
              <p:cNvGrpSpPr/>
              <p:nvPr/>
            </p:nvGrpSpPr>
            <p:grpSpPr>
              <a:xfrm>
                <a:off x="8281049" y="3432128"/>
                <a:ext cx="112635" cy="112674"/>
                <a:chOff x="1662700" y="87500"/>
                <a:chExt cx="388800" cy="388800"/>
              </a:xfrm>
            </p:grpSpPr>
            <p:cxnSp>
              <p:nvCxnSpPr>
                <p:cNvPr id="1125" name="Google Shape;112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26" name="Google Shape;112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27" name="Google Shape;1127;p37"/>
              <p:cNvGrpSpPr/>
              <p:nvPr/>
            </p:nvGrpSpPr>
            <p:grpSpPr>
              <a:xfrm>
                <a:off x="8280966" y="3612318"/>
                <a:ext cx="112607" cy="112607"/>
                <a:chOff x="3050281" y="152815"/>
                <a:chExt cx="549841" cy="549841"/>
              </a:xfrm>
            </p:grpSpPr>
            <p:grpSp>
              <p:nvGrpSpPr>
                <p:cNvPr id="1128" name="Google Shape;1128;p37"/>
                <p:cNvGrpSpPr/>
                <p:nvPr/>
              </p:nvGrpSpPr>
              <p:grpSpPr>
                <a:xfrm>
                  <a:off x="3130800" y="233350"/>
                  <a:ext cx="388800" cy="388800"/>
                  <a:chOff x="1662700" y="87500"/>
                  <a:chExt cx="388800" cy="388800"/>
                </a:xfrm>
              </p:grpSpPr>
              <p:cxnSp>
                <p:nvCxnSpPr>
                  <p:cNvPr id="1129" name="Google Shape;1129;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0" name="Google Shape;1130;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31" name="Google Shape;1131;p37"/>
                <p:cNvGrpSpPr/>
                <p:nvPr/>
              </p:nvGrpSpPr>
              <p:grpSpPr>
                <a:xfrm rot="2700000">
                  <a:off x="3130804" y="233337"/>
                  <a:ext cx="388796" cy="388796"/>
                  <a:chOff x="1662700" y="87500"/>
                  <a:chExt cx="388800" cy="388800"/>
                </a:xfrm>
              </p:grpSpPr>
              <p:cxnSp>
                <p:nvCxnSpPr>
                  <p:cNvPr id="1132" name="Google Shape;113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3" name="Google Shape;1133;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34" name="Google Shape;1134;p37"/>
              <p:cNvGrpSpPr/>
              <p:nvPr/>
            </p:nvGrpSpPr>
            <p:grpSpPr>
              <a:xfrm>
                <a:off x="8281049" y="3792453"/>
                <a:ext cx="112635" cy="112674"/>
                <a:chOff x="1662700" y="87500"/>
                <a:chExt cx="388800" cy="388800"/>
              </a:xfrm>
            </p:grpSpPr>
            <p:cxnSp>
              <p:nvCxnSpPr>
                <p:cNvPr id="1135" name="Google Shape;113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6" name="Google Shape;113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sp>
          <p:nvSpPr>
            <p:cNvPr id="1137" name="Google Shape;1137;p37"/>
            <p:cNvSpPr/>
            <p:nvPr/>
          </p:nvSpPr>
          <p:spPr>
            <a:xfrm>
              <a:off x="5844360" y="244374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7"/>
            <p:cNvSpPr/>
            <p:nvPr/>
          </p:nvSpPr>
          <p:spPr>
            <a:xfrm>
              <a:off x="3082948" y="244374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37"/>
          <p:cNvGrpSpPr/>
          <p:nvPr/>
        </p:nvGrpSpPr>
        <p:grpSpPr>
          <a:xfrm>
            <a:off x="719500" y="3344750"/>
            <a:ext cx="7710300" cy="1206600"/>
            <a:chOff x="719500" y="3344750"/>
            <a:chExt cx="7710300" cy="1206600"/>
          </a:xfrm>
        </p:grpSpPr>
        <p:pic>
          <p:nvPicPr>
            <p:cNvPr id="1140" name="Google Shape;1140;p37"/>
            <p:cNvPicPr preferRelativeResize="0"/>
            <p:nvPr/>
          </p:nvPicPr>
          <p:blipFill rotWithShape="1">
            <a:blip r:embed="rId3">
              <a:alphaModFix/>
            </a:blip>
            <a:srcRect t="38232" b="38235"/>
            <a:stretch/>
          </p:blipFill>
          <p:spPr>
            <a:xfrm rot="10800000" flipH="1">
              <a:off x="729225" y="3344750"/>
              <a:ext cx="7691100" cy="1206600"/>
            </a:xfrm>
            <a:prstGeom prst="round1Rect">
              <a:avLst>
                <a:gd name="adj" fmla="val 50000"/>
              </a:avLst>
            </a:prstGeom>
            <a:noFill/>
            <a:ln w="9525" cap="flat" cmpd="sng">
              <a:solidFill>
                <a:schemeClr val="lt1"/>
              </a:solidFill>
              <a:prstDash val="solid"/>
              <a:round/>
              <a:headEnd type="none" w="sm" len="sm"/>
              <a:tailEnd type="none" w="sm" len="sm"/>
            </a:ln>
          </p:spPr>
        </p:pic>
        <p:cxnSp>
          <p:nvCxnSpPr>
            <p:cNvPr id="1141" name="Google Shape;1141;p37"/>
            <p:cNvCxnSpPr/>
            <p:nvPr/>
          </p:nvCxnSpPr>
          <p:spPr>
            <a:xfrm>
              <a:off x="719500" y="3510025"/>
              <a:ext cx="7710300" cy="0"/>
            </a:xfrm>
            <a:prstGeom prst="straightConnector1">
              <a:avLst/>
            </a:prstGeom>
            <a:noFill/>
            <a:ln w="9525" cap="flat" cmpd="sng">
              <a:solidFill>
                <a:schemeClr val="lt1"/>
              </a:solidFill>
              <a:prstDash val="solid"/>
              <a:round/>
              <a:headEnd type="none" w="med" len="med"/>
              <a:tailEnd type="none" w="med" len="med"/>
            </a:ln>
          </p:spPr>
        </p:cxnSp>
        <p:grpSp>
          <p:nvGrpSpPr>
            <p:cNvPr id="1142" name="Google Shape;1142;p37"/>
            <p:cNvGrpSpPr/>
            <p:nvPr/>
          </p:nvGrpSpPr>
          <p:grpSpPr>
            <a:xfrm rot="5400000" flipH="1">
              <a:off x="6224241" y="3339869"/>
              <a:ext cx="28647" cy="177117"/>
              <a:chOff x="6038025" y="856150"/>
              <a:chExt cx="281400" cy="1739850"/>
            </a:xfrm>
          </p:grpSpPr>
          <p:sp>
            <p:nvSpPr>
              <p:cNvPr id="1143" name="Google Shape;1143;p37"/>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37"/>
            <p:cNvGrpSpPr/>
            <p:nvPr/>
          </p:nvGrpSpPr>
          <p:grpSpPr>
            <a:xfrm rot="5400000" flipH="1">
              <a:off x="3462891" y="3339869"/>
              <a:ext cx="28647" cy="177117"/>
              <a:chOff x="6038025" y="856150"/>
              <a:chExt cx="281400" cy="1739850"/>
            </a:xfrm>
          </p:grpSpPr>
          <p:sp>
            <p:nvSpPr>
              <p:cNvPr id="1148" name="Google Shape;1148;p37"/>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7"/>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7"/>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7"/>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37"/>
            <p:cNvGrpSpPr/>
            <p:nvPr/>
          </p:nvGrpSpPr>
          <p:grpSpPr>
            <a:xfrm rot="5400000" flipH="1">
              <a:off x="985166" y="3339869"/>
              <a:ext cx="28647" cy="177117"/>
              <a:chOff x="6038025" y="856150"/>
              <a:chExt cx="281400" cy="1739850"/>
            </a:xfrm>
          </p:grpSpPr>
          <p:sp>
            <p:nvSpPr>
              <p:cNvPr id="1153" name="Google Shape;1153;p37"/>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37"/>
            <p:cNvGrpSpPr/>
            <p:nvPr/>
          </p:nvGrpSpPr>
          <p:grpSpPr>
            <a:xfrm rot="5400000" flipH="1">
              <a:off x="8132941" y="3339869"/>
              <a:ext cx="28647" cy="177117"/>
              <a:chOff x="6038025" y="856150"/>
              <a:chExt cx="281400" cy="1739850"/>
            </a:xfrm>
          </p:grpSpPr>
          <p:sp>
            <p:nvSpPr>
              <p:cNvPr id="1158" name="Google Shape;1158;p37"/>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7"/>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7"/>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7"/>
          <p:cNvGrpSpPr/>
          <p:nvPr/>
        </p:nvGrpSpPr>
        <p:grpSpPr>
          <a:xfrm>
            <a:off x="520799" y="1555700"/>
            <a:ext cx="8105159" cy="1791150"/>
            <a:chOff x="520799" y="1555700"/>
            <a:chExt cx="8105159" cy="1791150"/>
          </a:xfrm>
        </p:grpSpPr>
        <p:cxnSp>
          <p:nvCxnSpPr>
            <p:cNvPr id="1163" name="Google Shape;1163;p37"/>
            <p:cNvCxnSpPr/>
            <p:nvPr/>
          </p:nvCxnSpPr>
          <p:spPr>
            <a:xfrm>
              <a:off x="719500" y="1555700"/>
              <a:ext cx="7710300" cy="0"/>
            </a:xfrm>
            <a:prstGeom prst="straightConnector1">
              <a:avLst/>
            </a:prstGeom>
            <a:noFill/>
            <a:ln w="9525" cap="flat" cmpd="sng">
              <a:solidFill>
                <a:schemeClr val="lt1"/>
              </a:solidFill>
              <a:prstDash val="solid"/>
              <a:round/>
              <a:headEnd type="none" w="med" len="med"/>
              <a:tailEnd type="none" w="med" len="med"/>
            </a:ln>
          </p:spPr>
        </p:cxnSp>
        <p:grpSp>
          <p:nvGrpSpPr>
            <p:cNvPr id="1164" name="Google Shape;1164;p37"/>
            <p:cNvGrpSpPr/>
            <p:nvPr/>
          </p:nvGrpSpPr>
          <p:grpSpPr>
            <a:xfrm>
              <a:off x="520799" y="2819087"/>
              <a:ext cx="8105159" cy="527763"/>
              <a:chOff x="520799" y="2819087"/>
              <a:chExt cx="8105159" cy="527763"/>
            </a:xfrm>
          </p:grpSpPr>
          <p:sp>
            <p:nvSpPr>
              <p:cNvPr id="1165" name="Google Shape;1165;p37"/>
              <p:cNvSpPr/>
              <p:nvPr/>
            </p:nvSpPr>
            <p:spPr>
              <a:xfrm>
                <a:off x="721150" y="3014150"/>
                <a:ext cx="7704000" cy="332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520799" y="28190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3282149" y="28190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6043499" y="28190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8235837" y="28190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6043499" y="28952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3282149" y="28952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520799" y="289528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 name="Diagram 2">
            <a:extLst>
              <a:ext uri="{FF2B5EF4-FFF2-40B4-BE49-F238E27FC236}">
                <a16:creationId xmlns:a16="http://schemas.microsoft.com/office/drawing/2014/main" id="{C0776AB3-C35F-E98B-FFA3-1656124BF4C3}"/>
              </a:ext>
            </a:extLst>
          </p:cNvPr>
          <p:cNvGraphicFramePr/>
          <p:nvPr>
            <p:extLst>
              <p:ext uri="{D42A27DB-BD31-4B8C-83A1-F6EECF244321}">
                <p14:modId xmlns:p14="http://schemas.microsoft.com/office/powerpoint/2010/main" val="816877948"/>
              </p:ext>
            </p:extLst>
          </p:nvPr>
        </p:nvGraphicFramePr>
        <p:xfrm>
          <a:off x="785529" y="643803"/>
          <a:ext cx="7647695" cy="10359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74" name="Google Shape;1174;p37"/>
          <p:cNvSpPr txBox="1">
            <a:spLocks noGrp="1"/>
          </p:cNvSpPr>
          <p:nvPr>
            <p:ph type="title" idx="4294967295"/>
          </p:nvPr>
        </p:nvSpPr>
        <p:spPr>
          <a:xfrm>
            <a:off x="3481160" y="2444100"/>
            <a:ext cx="2175300" cy="332700"/>
          </a:xfrm>
          <a:prstGeom prst="rect">
            <a:avLst/>
          </a:prstGeom>
          <a:ln>
            <a:noFill/>
          </a:ln>
        </p:spPr>
        <p:txBody>
          <a:bodyPr spcFirstLastPara="1" wrap="square" lIns="91425" tIns="91425" rIns="91425" bIns="91425" anchor="ctr" anchorCtr="0">
            <a:noAutofit/>
          </a:bodyPr>
          <a:lstStyle/>
          <a:p>
            <a:r>
              <a:rPr lang="en-US" sz="2800" dirty="0">
                <a:solidFill>
                  <a:schemeClr val="dk1"/>
                </a:solidFill>
              </a:rPr>
              <a:t>Faculty</a:t>
            </a:r>
          </a:p>
        </p:txBody>
      </p:sp>
      <p:sp>
        <p:nvSpPr>
          <p:cNvPr id="1175" name="Google Shape;1175;p37"/>
          <p:cNvSpPr txBox="1">
            <a:spLocks noGrp="1"/>
          </p:cNvSpPr>
          <p:nvPr>
            <p:ph type="subTitle" idx="4294967295"/>
          </p:nvPr>
        </p:nvSpPr>
        <p:spPr>
          <a:xfrm>
            <a:off x="3481163" y="1562365"/>
            <a:ext cx="2175300" cy="90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lgn="ctr">
              <a:lnSpc>
                <a:spcPts val="1350"/>
              </a:lnSpc>
              <a:buNone/>
            </a:pPr>
            <a:r>
              <a:rPr lang="en-US" sz="1800" dirty="0">
                <a:solidFill>
                  <a:schemeClr val="dk2"/>
                </a:solidFill>
              </a:rPr>
              <a:t>Manage attendance, marks, assignments</a:t>
            </a:r>
            <a:endParaRPr lang="en-IN" sz="1800" dirty="0">
              <a:solidFill>
                <a:schemeClr val="dk2"/>
              </a:solidFill>
            </a:endParaRPr>
          </a:p>
        </p:txBody>
      </p:sp>
      <p:sp>
        <p:nvSpPr>
          <p:cNvPr id="1176" name="Google Shape;1176;p37"/>
          <p:cNvSpPr txBox="1">
            <a:spLocks noGrp="1"/>
          </p:cNvSpPr>
          <p:nvPr>
            <p:ph type="subTitle" idx="4294967295"/>
          </p:nvPr>
        </p:nvSpPr>
        <p:spPr>
          <a:xfrm>
            <a:off x="6242326" y="1562365"/>
            <a:ext cx="2175300" cy="90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lgn="ctr">
              <a:lnSpc>
                <a:spcPts val="1350"/>
              </a:lnSpc>
              <a:buNone/>
            </a:pPr>
            <a:r>
              <a:rPr lang="en-US" sz="1800" dirty="0">
                <a:solidFill>
                  <a:schemeClr val="dk2"/>
                </a:solidFill>
              </a:rPr>
              <a:t>View attendance, marks, assignments</a:t>
            </a:r>
            <a:endParaRPr lang="en-IN" sz="1800" dirty="0">
              <a:solidFill>
                <a:schemeClr val="dk2"/>
              </a:solidFill>
            </a:endParaRPr>
          </a:p>
        </p:txBody>
      </p:sp>
      <p:sp>
        <p:nvSpPr>
          <p:cNvPr id="1177" name="Google Shape;1177;p37"/>
          <p:cNvSpPr txBox="1">
            <a:spLocks noGrp="1"/>
          </p:cNvSpPr>
          <p:nvPr>
            <p:ph type="title" idx="4294967295"/>
          </p:nvPr>
        </p:nvSpPr>
        <p:spPr>
          <a:xfrm>
            <a:off x="726375" y="2478013"/>
            <a:ext cx="2175300" cy="332700"/>
          </a:xfrm>
          <a:prstGeom prst="rect">
            <a:avLst/>
          </a:prstGeom>
          <a:ln>
            <a:noFill/>
          </a:ln>
        </p:spPr>
        <p:txBody>
          <a:bodyPr spcFirstLastPara="1" wrap="square" lIns="91425" tIns="91425" rIns="91425" bIns="91425" anchor="ctr" anchorCtr="0">
            <a:noAutofit/>
          </a:bodyPr>
          <a:lstStyle/>
          <a:p>
            <a:pPr lvl="0"/>
            <a:r>
              <a:rPr lang="en-US" sz="2800" dirty="0">
                <a:solidFill>
                  <a:schemeClr val="dk1"/>
                </a:solidFill>
              </a:rPr>
              <a:t>Admin</a:t>
            </a:r>
          </a:p>
        </p:txBody>
      </p:sp>
      <p:sp>
        <p:nvSpPr>
          <p:cNvPr id="1178" name="Google Shape;1178;p37"/>
          <p:cNvSpPr txBox="1">
            <a:spLocks noGrp="1"/>
          </p:cNvSpPr>
          <p:nvPr>
            <p:ph type="subTitle" idx="4294967295"/>
          </p:nvPr>
        </p:nvSpPr>
        <p:spPr>
          <a:xfrm>
            <a:off x="720000" y="1562365"/>
            <a:ext cx="2175300" cy="90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lgn="ctr">
              <a:lnSpc>
                <a:spcPts val="1350"/>
              </a:lnSpc>
              <a:buNone/>
            </a:pPr>
            <a:r>
              <a:rPr lang="en-US" sz="1800" dirty="0">
                <a:solidFill>
                  <a:schemeClr val="dk2"/>
                </a:solidFill>
              </a:rPr>
              <a:t>Manage students, faculty, notices</a:t>
            </a:r>
            <a:endParaRPr lang="en-IN" sz="1800" dirty="0">
              <a:solidFill>
                <a:schemeClr val="dk2"/>
              </a:solidFill>
            </a:endParaRPr>
          </a:p>
        </p:txBody>
      </p:sp>
      <p:sp>
        <p:nvSpPr>
          <p:cNvPr id="1179" name="Google Shape;1179;p37"/>
          <p:cNvSpPr txBox="1">
            <a:spLocks noGrp="1"/>
          </p:cNvSpPr>
          <p:nvPr>
            <p:ph type="title" idx="4294967295"/>
          </p:nvPr>
        </p:nvSpPr>
        <p:spPr>
          <a:xfrm>
            <a:off x="6236985" y="2444100"/>
            <a:ext cx="2175300" cy="332700"/>
          </a:xfrm>
          <a:prstGeom prst="rect">
            <a:avLst/>
          </a:prstGeom>
          <a:ln>
            <a:noFill/>
          </a:ln>
        </p:spPr>
        <p:txBody>
          <a:bodyPr spcFirstLastPara="1" wrap="square" lIns="91425" tIns="91425" rIns="91425" bIns="91425" anchor="ctr" anchorCtr="0">
            <a:noAutofit/>
          </a:bodyPr>
          <a:lstStyle/>
          <a:p>
            <a:r>
              <a:rPr lang="en-US" sz="2800" dirty="0">
                <a:solidFill>
                  <a:schemeClr val="dk1"/>
                </a:solidFill>
              </a:rPr>
              <a:t>Student</a:t>
            </a:r>
            <a:endParaRPr sz="2800" dirty="0">
              <a:solidFill>
                <a:schemeClr val="dk1"/>
              </a:solidFill>
            </a:endParaRPr>
          </a:p>
        </p:txBody>
      </p:sp>
      <p:sp>
        <p:nvSpPr>
          <p:cNvPr id="2" name="TextBox 1">
            <a:extLst>
              <a:ext uri="{FF2B5EF4-FFF2-40B4-BE49-F238E27FC236}">
                <a16:creationId xmlns:a16="http://schemas.microsoft.com/office/drawing/2014/main" id="{2E9F792B-F8D9-EC89-AF43-39881D91B5F8}"/>
              </a:ext>
            </a:extLst>
          </p:cNvPr>
          <p:cNvSpPr txBox="1"/>
          <p:nvPr/>
        </p:nvSpPr>
        <p:spPr>
          <a:xfrm>
            <a:off x="723675" y="3584200"/>
            <a:ext cx="8243863" cy="461665"/>
          </a:xfrm>
          <a:prstGeom prst="rect">
            <a:avLst/>
          </a:prstGeom>
          <a:noFill/>
        </p:spPr>
        <p:txBody>
          <a:bodyPr wrap="square" rtlCol="0">
            <a:spAutoFit/>
          </a:bodyPr>
          <a:lstStyle/>
          <a:p>
            <a:r>
              <a:rPr lang="en-US" sz="1200" dirty="0">
                <a:solidFill>
                  <a:schemeClr val="lt1"/>
                </a:solidFill>
                <a:latin typeface="Didact Gothic"/>
                <a:sym typeface="Didact Gothic"/>
              </a:rPr>
              <a:t>CampusSync caters to distinct user roles, providing tailored functionalities for administrators, faculty, and students.</a:t>
            </a:r>
            <a:endParaRPr lang="en-IN" sz="1200" dirty="0">
              <a:solidFill>
                <a:schemeClr val="lt1"/>
              </a:solidFill>
              <a:latin typeface="Didact Gothic"/>
              <a:sym typeface="Didact Gothic"/>
            </a:endParaRPr>
          </a:p>
          <a:p>
            <a:endParaRPr lang="en-IN"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2"/>
        <p:cNvGrpSpPr/>
        <p:nvPr/>
      </p:nvGrpSpPr>
      <p:grpSpPr>
        <a:xfrm>
          <a:off x="0" y="0"/>
          <a:ext cx="0" cy="0"/>
          <a:chOff x="0" y="0"/>
          <a:chExt cx="0" cy="0"/>
        </a:xfrm>
      </p:grpSpPr>
      <p:grpSp>
        <p:nvGrpSpPr>
          <p:cNvPr id="1553" name="Google Shape;1553;p44"/>
          <p:cNvGrpSpPr/>
          <p:nvPr/>
        </p:nvGrpSpPr>
        <p:grpSpPr>
          <a:xfrm>
            <a:off x="427825" y="874838"/>
            <a:ext cx="8313225" cy="3450025"/>
            <a:chOff x="427825" y="874838"/>
            <a:chExt cx="8313225" cy="3450025"/>
          </a:xfrm>
        </p:grpSpPr>
        <p:grpSp>
          <p:nvGrpSpPr>
            <p:cNvPr id="1554" name="Google Shape;1554;p44"/>
            <p:cNvGrpSpPr/>
            <p:nvPr/>
          </p:nvGrpSpPr>
          <p:grpSpPr>
            <a:xfrm>
              <a:off x="1784275" y="874838"/>
              <a:ext cx="3954600" cy="340200"/>
              <a:chOff x="1784275" y="874838"/>
              <a:chExt cx="3954600" cy="340200"/>
            </a:xfrm>
          </p:grpSpPr>
          <p:sp>
            <p:nvSpPr>
              <p:cNvPr id="1555" name="Google Shape;1555;p44"/>
              <p:cNvSpPr/>
              <p:nvPr/>
            </p:nvSpPr>
            <p:spPr>
              <a:xfrm>
                <a:off x="1784275" y="874838"/>
                <a:ext cx="3954600" cy="340200"/>
              </a:xfrm>
              <a:prstGeom prst="round1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44"/>
              <p:cNvGrpSpPr/>
              <p:nvPr/>
            </p:nvGrpSpPr>
            <p:grpSpPr>
              <a:xfrm>
                <a:off x="3146255" y="874874"/>
                <a:ext cx="907479" cy="241527"/>
                <a:chOff x="6152250" y="2980100"/>
                <a:chExt cx="281450" cy="146700"/>
              </a:xfrm>
            </p:grpSpPr>
            <p:cxnSp>
              <p:nvCxnSpPr>
                <p:cNvPr id="1557" name="Google Shape;1557;p44"/>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558" name="Google Shape;1558;p44"/>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559" name="Google Shape;1559;p44"/>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560" name="Google Shape;1560;p44"/>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561" name="Google Shape;1561;p44"/>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562" name="Google Shape;1562;p44"/>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563" name="Google Shape;1563;p44"/>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grpSp>
          <p:nvGrpSpPr>
            <p:cNvPr id="1564" name="Google Shape;1564;p44"/>
            <p:cNvGrpSpPr/>
            <p:nvPr/>
          </p:nvGrpSpPr>
          <p:grpSpPr>
            <a:xfrm>
              <a:off x="427825" y="874838"/>
              <a:ext cx="8313225" cy="3450025"/>
              <a:chOff x="427825" y="874838"/>
              <a:chExt cx="8313225" cy="3450025"/>
            </a:xfrm>
          </p:grpSpPr>
          <p:grpSp>
            <p:nvGrpSpPr>
              <p:cNvPr id="1565" name="Google Shape;1565;p44"/>
              <p:cNvGrpSpPr/>
              <p:nvPr/>
            </p:nvGrpSpPr>
            <p:grpSpPr>
              <a:xfrm>
                <a:off x="427825" y="874838"/>
                <a:ext cx="3325200" cy="3449725"/>
                <a:chOff x="427825" y="874838"/>
                <a:chExt cx="3325200" cy="3449725"/>
              </a:xfrm>
            </p:grpSpPr>
            <p:sp>
              <p:nvSpPr>
                <p:cNvPr id="1566" name="Google Shape;1566;p44"/>
                <p:cNvSpPr/>
                <p:nvPr/>
              </p:nvSpPr>
              <p:spPr>
                <a:xfrm flipH="1">
                  <a:off x="427825" y="874838"/>
                  <a:ext cx="2712000" cy="3402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4"/>
                <p:cNvSpPr/>
                <p:nvPr/>
              </p:nvSpPr>
              <p:spPr>
                <a:xfrm>
                  <a:off x="427825" y="1116363"/>
                  <a:ext cx="3325200" cy="320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44"/>
              <p:cNvSpPr/>
              <p:nvPr/>
            </p:nvSpPr>
            <p:spPr>
              <a:xfrm>
                <a:off x="5415850" y="1116363"/>
                <a:ext cx="3325200" cy="320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4"/>
              <p:cNvSpPr/>
              <p:nvPr/>
            </p:nvSpPr>
            <p:spPr>
              <a:xfrm>
                <a:off x="427825" y="1116363"/>
                <a:ext cx="2712000" cy="2460000"/>
              </a:xfrm>
              <a:prstGeom prst="round1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4"/>
              <p:cNvSpPr/>
              <p:nvPr/>
            </p:nvSpPr>
            <p:spPr>
              <a:xfrm rot="10800000">
                <a:off x="428150" y="1116363"/>
                <a:ext cx="1356000" cy="32085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4"/>
              <p:cNvSpPr/>
              <p:nvPr/>
            </p:nvSpPr>
            <p:spPr>
              <a:xfrm>
                <a:off x="3139750" y="1116363"/>
                <a:ext cx="5601300" cy="2615400"/>
              </a:xfrm>
              <a:prstGeom prst="round1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4"/>
              <p:cNvSpPr/>
              <p:nvPr/>
            </p:nvSpPr>
            <p:spPr>
              <a:xfrm rot="10800000">
                <a:off x="3140625" y="3576363"/>
                <a:ext cx="5600400" cy="7485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4"/>
              <p:cNvSpPr/>
              <p:nvPr/>
            </p:nvSpPr>
            <p:spPr>
              <a:xfrm rot="10800000">
                <a:off x="1783975" y="3575163"/>
                <a:ext cx="1355700" cy="749700"/>
              </a:xfrm>
              <a:prstGeom prst="round1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4" name="Google Shape;1574;p44"/>
          <p:cNvGrpSpPr/>
          <p:nvPr/>
        </p:nvGrpSpPr>
        <p:grpSpPr>
          <a:xfrm>
            <a:off x="1893941" y="3780513"/>
            <a:ext cx="1135813" cy="340200"/>
            <a:chOff x="1893941" y="3780513"/>
            <a:chExt cx="1135813" cy="340200"/>
          </a:xfrm>
        </p:grpSpPr>
        <p:grpSp>
          <p:nvGrpSpPr>
            <p:cNvPr id="1575" name="Google Shape;1575;p44"/>
            <p:cNvGrpSpPr/>
            <p:nvPr/>
          </p:nvGrpSpPr>
          <p:grpSpPr>
            <a:xfrm rot="5400000">
              <a:off x="2326507" y="3382102"/>
              <a:ext cx="270682" cy="1135813"/>
              <a:chOff x="8280966" y="3432128"/>
              <a:chExt cx="112719" cy="472999"/>
            </a:xfrm>
          </p:grpSpPr>
          <p:grpSp>
            <p:nvGrpSpPr>
              <p:cNvPr id="1576" name="Google Shape;1576;p44"/>
              <p:cNvGrpSpPr/>
              <p:nvPr/>
            </p:nvGrpSpPr>
            <p:grpSpPr>
              <a:xfrm>
                <a:off x="8281049" y="3432128"/>
                <a:ext cx="112635" cy="112674"/>
                <a:chOff x="1662700" y="87500"/>
                <a:chExt cx="388800" cy="388800"/>
              </a:xfrm>
            </p:grpSpPr>
            <p:cxnSp>
              <p:nvCxnSpPr>
                <p:cNvPr id="1577" name="Google Shape;1577;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578" name="Google Shape;1578;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579" name="Google Shape;1579;p44"/>
              <p:cNvGrpSpPr/>
              <p:nvPr/>
            </p:nvGrpSpPr>
            <p:grpSpPr>
              <a:xfrm>
                <a:off x="8280966" y="3612318"/>
                <a:ext cx="112607" cy="112607"/>
                <a:chOff x="3050281" y="152815"/>
                <a:chExt cx="549841" cy="549841"/>
              </a:xfrm>
            </p:grpSpPr>
            <p:grpSp>
              <p:nvGrpSpPr>
                <p:cNvPr id="1580" name="Google Shape;1580;p44"/>
                <p:cNvGrpSpPr/>
                <p:nvPr/>
              </p:nvGrpSpPr>
              <p:grpSpPr>
                <a:xfrm>
                  <a:off x="3130800" y="233350"/>
                  <a:ext cx="388800" cy="388800"/>
                  <a:chOff x="1662700" y="87500"/>
                  <a:chExt cx="388800" cy="388800"/>
                </a:xfrm>
              </p:grpSpPr>
              <p:cxnSp>
                <p:nvCxnSpPr>
                  <p:cNvPr id="1581" name="Google Shape;1581;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582" name="Google Shape;1582;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583" name="Google Shape;1583;p44"/>
                <p:cNvGrpSpPr/>
                <p:nvPr/>
              </p:nvGrpSpPr>
              <p:grpSpPr>
                <a:xfrm rot="2700000">
                  <a:off x="3130804" y="233337"/>
                  <a:ext cx="388796" cy="388796"/>
                  <a:chOff x="1662700" y="87500"/>
                  <a:chExt cx="388800" cy="388800"/>
                </a:xfrm>
              </p:grpSpPr>
              <p:cxnSp>
                <p:nvCxnSpPr>
                  <p:cNvPr id="1584" name="Google Shape;1584;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585" name="Google Shape;1585;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586" name="Google Shape;1586;p44"/>
              <p:cNvGrpSpPr/>
              <p:nvPr/>
            </p:nvGrpSpPr>
            <p:grpSpPr>
              <a:xfrm>
                <a:off x="8281049" y="3792453"/>
                <a:ext cx="112635" cy="112674"/>
                <a:chOff x="1662700" y="87500"/>
                <a:chExt cx="388800" cy="388800"/>
              </a:xfrm>
            </p:grpSpPr>
            <p:cxnSp>
              <p:nvCxnSpPr>
                <p:cNvPr id="1587" name="Google Shape;1587;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588" name="Google Shape;1588;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sp>
          <p:nvSpPr>
            <p:cNvPr id="1589" name="Google Shape;1589;p44"/>
            <p:cNvSpPr/>
            <p:nvPr/>
          </p:nvSpPr>
          <p:spPr>
            <a:xfrm>
              <a:off x="2292288" y="3780513"/>
              <a:ext cx="340200" cy="340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44"/>
          <p:cNvGrpSpPr/>
          <p:nvPr/>
        </p:nvGrpSpPr>
        <p:grpSpPr>
          <a:xfrm>
            <a:off x="1498924" y="3862452"/>
            <a:ext cx="175130" cy="175130"/>
            <a:chOff x="2343250" y="194450"/>
            <a:chExt cx="456900" cy="456900"/>
          </a:xfrm>
        </p:grpSpPr>
        <p:sp>
          <p:nvSpPr>
            <p:cNvPr id="1591" name="Google Shape;1591;p44"/>
            <p:cNvSpPr/>
            <p:nvPr/>
          </p:nvSpPr>
          <p:spPr>
            <a:xfrm>
              <a:off x="2343250" y="194450"/>
              <a:ext cx="456900" cy="456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4"/>
            <p:cNvSpPr/>
            <p:nvPr/>
          </p:nvSpPr>
          <p:spPr>
            <a:xfrm>
              <a:off x="2343250" y="194450"/>
              <a:ext cx="456900" cy="456900"/>
            </a:xfrm>
            <a:prstGeom prst="pie">
              <a:avLst>
                <a:gd name="adj1" fmla="val 5448044"/>
                <a:gd name="adj2" fmla="val 1620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44"/>
          <p:cNvGrpSpPr/>
          <p:nvPr/>
        </p:nvGrpSpPr>
        <p:grpSpPr>
          <a:xfrm>
            <a:off x="538398" y="3576348"/>
            <a:ext cx="658960" cy="40961"/>
            <a:chOff x="538398" y="3576348"/>
            <a:chExt cx="658960" cy="40961"/>
          </a:xfrm>
        </p:grpSpPr>
        <p:grpSp>
          <p:nvGrpSpPr>
            <p:cNvPr id="1594" name="Google Shape;1594;p44"/>
            <p:cNvGrpSpPr/>
            <p:nvPr/>
          </p:nvGrpSpPr>
          <p:grpSpPr>
            <a:xfrm>
              <a:off x="538398" y="3576348"/>
              <a:ext cx="329485" cy="40961"/>
              <a:chOff x="2634950" y="272250"/>
              <a:chExt cx="3268700" cy="330600"/>
            </a:xfrm>
          </p:grpSpPr>
          <p:sp>
            <p:nvSpPr>
              <p:cNvPr id="1595" name="Google Shape;1595;p44"/>
              <p:cNvSpPr/>
              <p:nvPr/>
            </p:nvSpPr>
            <p:spPr>
              <a:xfrm>
                <a:off x="2634950" y="272250"/>
                <a:ext cx="1927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4"/>
              <p:cNvSpPr/>
              <p:nvPr/>
            </p:nvSpPr>
            <p:spPr>
              <a:xfrm>
                <a:off x="2634950" y="272250"/>
                <a:ext cx="661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4"/>
              <p:cNvSpPr/>
              <p:nvPr/>
            </p:nvSpPr>
            <p:spPr>
              <a:xfrm>
                <a:off x="3910500" y="272250"/>
                <a:ext cx="661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4"/>
              <p:cNvSpPr/>
              <p:nvPr/>
            </p:nvSpPr>
            <p:spPr>
              <a:xfrm>
                <a:off x="4571700" y="272250"/>
                <a:ext cx="661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4"/>
              <p:cNvSpPr/>
              <p:nvPr/>
            </p:nvSpPr>
            <p:spPr>
              <a:xfrm>
                <a:off x="5242450" y="272250"/>
                <a:ext cx="661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4"/>
            <p:cNvGrpSpPr/>
            <p:nvPr/>
          </p:nvGrpSpPr>
          <p:grpSpPr>
            <a:xfrm>
              <a:off x="867873" y="3576348"/>
              <a:ext cx="329485" cy="40961"/>
              <a:chOff x="2634950" y="272250"/>
              <a:chExt cx="3268700" cy="330600"/>
            </a:xfrm>
          </p:grpSpPr>
          <p:sp>
            <p:nvSpPr>
              <p:cNvPr id="1601" name="Google Shape;1601;p44"/>
              <p:cNvSpPr/>
              <p:nvPr/>
            </p:nvSpPr>
            <p:spPr>
              <a:xfrm>
                <a:off x="2634950" y="272250"/>
                <a:ext cx="1927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4"/>
              <p:cNvSpPr/>
              <p:nvPr/>
            </p:nvSpPr>
            <p:spPr>
              <a:xfrm>
                <a:off x="2634950" y="272250"/>
                <a:ext cx="661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4"/>
              <p:cNvSpPr/>
              <p:nvPr/>
            </p:nvSpPr>
            <p:spPr>
              <a:xfrm>
                <a:off x="3910500" y="272250"/>
                <a:ext cx="661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4"/>
              <p:cNvSpPr/>
              <p:nvPr/>
            </p:nvSpPr>
            <p:spPr>
              <a:xfrm>
                <a:off x="4571700" y="272250"/>
                <a:ext cx="661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4"/>
              <p:cNvSpPr/>
              <p:nvPr/>
            </p:nvSpPr>
            <p:spPr>
              <a:xfrm>
                <a:off x="5242450" y="272250"/>
                <a:ext cx="661200" cy="3306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6" name="Google Shape;1606;p44"/>
          <p:cNvGrpSpPr/>
          <p:nvPr/>
        </p:nvGrpSpPr>
        <p:grpSpPr>
          <a:xfrm flipH="1">
            <a:off x="1484000" y="1212663"/>
            <a:ext cx="204963" cy="184800"/>
            <a:chOff x="291700" y="632000"/>
            <a:chExt cx="204963" cy="184800"/>
          </a:xfrm>
        </p:grpSpPr>
        <p:cxnSp>
          <p:nvCxnSpPr>
            <p:cNvPr id="1607" name="Google Shape;1607;p44"/>
            <p:cNvCxnSpPr/>
            <p:nvPr/>
          </p:nvCxnSpPr>
          <p:spPr>
            <a:xfrm>
              <a:off x="296563" y="658725"/>
              <a:ext cx="200100" cy="0"/>
            </a:xfrm>
            <a:prstGeom prst="straightConnector1">
              <a:avLst/>
            </a:prstGeom>
            <a:noFill/>
            <a:ln w="9525" cap="flat" cmpd="sng">
              <a:solidFill>
                <a:schemeClr val="lt1"/>
              </a:solidFill>
              <a:prstDash val="solid"/>
              <a:round/>
              <a:headEnd type="none" w="med" len="med"/>
              <a:tailEnd type="none" w="med" len="med"/>
            </a:ln>
          </p:spPr>
        </p:cxnSp>
        <p:cxnSp>
          <p:nvCxnSpPr>
            <p:cNvPr id="1608" name="Google Shape;1608;p44"/>
            <p:cNvCxnSpPr/>
            <p:nvPr/>
          </p:nvCxnSpPr>
          <p:spPr>
            <a:xfrm>
              <a:off x="291700" y="632000"/>
              <a:ext cx="0" cy="184800"/>
            </a:xfrm>
            <a:prstGeom prst="straightConnector1">
              <a:avLst/>
            </a:prstGeom>
            <a:noFill/>
            <a:ln w="9525" cap="flat" cmpd="sng">
              <a:solidFill>
                <a:schemeClr val="lt1"/>
              </a:solidFill>
              <a:prstDash val="solid"/>
              <a:round/>
              <a:headEnd type="oval" w="med" len="med"/>
              <a:tailEnd type="none" w="med" len="med"/>
            </a:ln>
          </p:spPr>
        </p:cxnSp>
      </p:grpSp>
      <p:grpSp>
        <p:nvGrpSpPr>
          <p:cNvPr id="1609" name="Google Shape;1609;p44"/>
          <p:cNvGrpSpPr/>
          <p:nvPr/>
        </p:nvGrpSpPr>
        <p:grpSpPr>
          <a:xfrm>
            <a:off x="1784275" y="1212663"/>
            <a:ext cx="1355400" cy="1060800"/>
            <a:chOff x="1784275" y="1212663"/>
            <a:chExt cx="1355400" cy="1060800"/>
          </a:xfrm>
        </p:grpSpPr>
        <p:grpSp>
          <p:nvGrpSpPr>
            <p:cNvPr id="1610" name="Google Shape;1610;p44"/>
            <p:cNvGrpSpPr/>
            <p:nvPr/>
          </p:nvGrpSpPr>
          <p:grpSpPr>
            <a:xfrm>
              <a:off x="2165496" y="1446914"/>
              <a:ext cx="592924" cy="593063"/>
              <a:chOff x="2586325" y="24313"/>
              <a:chExt cx="1383075" cy="1383075"/>
            </a:xfrm>
          </p:grpSpPr>
          <p:sp>
            <p:nvSpPr>
              <p:cNvPr id="1611" name="Google Shape;1611;p44"/>
              <p:cNvSpPr/>
              <p:nvPr/>
            </p:nvSpPr>
            <p:spPr>
              <a:xfrm>
                <a:off x="2586325" y="252800"/>
                <a:ext cx="926100" cy="926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4"/>
              <p:cNvSpPr/>
              <p:nvPr/>
            </p:nvSpPr>
            <p:spPr>
              <a:xfrm>
                <a:off x="3043300" y="252800"/>
                <a:ext cx="926100" cy="926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4"/>
              <p:cNvSpPr/>
              <p:nvPr/>
            </p:nvSpPr>
            <p:spPr>
              <a:xfrm rot="5400000">
                <a:off x="2814813" y="24313"/>
                <a:ext cx="926100" cy="926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4"/>
              <p:cNvSpPr/>
              <p:nvPr/>
            </p:nvSpPr>
            <p:spPr>
              <a:xfrm rot="5400000">
                <a:off x="2814813" y="481288"/>
                <a:ext cx="926100" cy="926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5" name="Google Shape;1615;p44"/>
            <p:cNvCxnSpPr>
              <a:stCxn id="1616" idx="2"/>
            </p:cNvCxnSpPr>
            <p:nvPr/>
          </p:nvCxnSpPr>
          <p:spPr>
            <a:xfrm rot="10800000" flipH="1">
              <a:off x="2461950" y="1212663"/>
              <a:ext cx="600" cy="1060800"/>
            </a:xfrm>
            <a:prstGeom prst="straightConnector1">
              <a:avLst/>
            </a:prstGeom>
            <a:noFill/>
            <a:ln w="9525" cap="flat" cmpd="sng">
              <a:solidFill>
                <a:schemeClr val="lt1"/>
              </a:solidFill>
              <a:prstDash val="solid"/>
              <a:round/>
              <a:headEnd type="none" w="med" len="med"/>
              <a:tailEnd type="oval" w="med" len="med"/>
            </a:ln>
          </p:spPr>
        </p:cxnSp>
        <p:cxnSp>
          <p:nvCxnSpPr>
            <p:cNvPr id="1617" name="Google Shape;1617;p44"/>
            <p:cNvCxnSpPr/>
            <p:nvPr/>
          </p:nvCxnSpPr>
          <p:spPr>
            <a:xfrm rot="10800000">
              <a:off x="1784275" y="1743363"/>
              <a:ext cx="1355400" cy="0"/>
            </a:xfrm>
            <a:prstGeom prst="straightConnector1">
              <a:avLst/>
            </a:prstGeom>
            <a:noFill/>
            <a:ln w="9525" cap="flat" cmpd="sng">
              <a:solidFill>
                <a:schemeClr val="lt1"/>
              </a:solidFill>
              <a:prstDash val="solid"/>
              <a:round/>
              <a:headEnd type="none" w="med" len="med"/>
              <a:tailEnd type="oval" w="med" len="med"/>
            </a:ln>
          </p:spPr>
        </p:cxnSp>
      </p:grpSp>
      <p:grpSp>
        <p:nvGrpSpPr>
          <p:cNvPr id="1618" name="Google Shape;1618;p44"/>
          <p:cNvGrpSpPr/>
          <p:nvPr/>
        </p:nvGrpSpPr>
        <p:grpSpPr>
          <a:xfrm>
            <a:off x="3147386" y="1201463"/>
            <a:ext cx="393600" cy="2289800"/>
            <a:chOff x="8365225" y="1589725"/>
            <a:chExt cx="393600" cy="2289800"/>
          </a:xfrm>
        </p:grpSpPr>
        <p:cxnSp>
          <p:nvCxnSpPr>
            <p:cNvPr id="1619" name="Google Shape;1619;p44"/>
            <p:cNvCxnSpPr/>
            <p:nvPr/>
          </p:nvCxnSpPr>
          <p:spPr>
            <a:xfrm>
              <a:off x="8562025" y="1683225"/>
              <a:ext cx="0" cy="2196300"/>
            </a:xfrm>
            <a:prstGeom prst="straightConnector1">
              <a:avLst/>
            </a:prstGeom>
            <a:noFill/>
            <a:ln w="9525" cap="flat" cmpd="sng">
              <a:solidFill>
                <a:schemeClr val="lt1"/>
              </a:solidFill>
              <a:prstDash val="solid"/>
              <a:round/>
              <a:headEnd type="none" w="med" len="med"/>
              <a:tailEnd type="oval" w="med" len="med"/>
            </a:ln>
          </p:spPr>
        </p:cxnSp>
        <p:sp>
          <p:nvSpPr>
            <p:cNvPr id="1620" name="Google Shape;1620;p44"/>
            <p:cNvSpPr/>
            <p:nvPr/>
          </p:nvSpPr>
          <p:spPr>
            <a:xfrm rot="10800000" flipH="1">
              <a:off x="8562025" y="1589725"/>
              <a:ext cx="196800" cy="196800"/>
            </a:xfrm>
            <a:prstGeom prst="arc">
              <a:avLst>
                <a:gd name="adj1" fmla="val 10755229"/>
                <a:gd name="adj2" fmla="val 1624261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4"/>
            <p:cNvSpPr/>
            <p:nvPr/>
          </p:nvSpPr>
          <p:spPr>
            <a:xfrm rot="10800000">
              <a:off x="8365225" y="1589725"/>
              <a:ext cx="196800" cy="196800"/>
            </a:xfrm>
            <a:prstGeom prst="arc">
              <a:avLst>
                <a:gd name="adj1" fmla="val 10755229"/>
                <a:gd name="adj2" fmla="val 1624261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4"/>
          <p:cNvGrpSpPr/>
          <p:nvPr/>
        </p:nvGrpSpPr>
        <p:grpSpPr>
          <a:xfrm>
            <a:off x="8189772" y="1546236"/>
            <a:ext cx="393557" cy="677784"/>
            <a:chOff x="8189772" y="1546236"/>
            <a:chExt cx="393557" cy="677784"/>
          </a:xfrm>
        </p:grpSpPr>
        <p:sp>
          <p:nvSpPr>
            <p:cNvPr id="1623" name="Google Shape;1623;p44"/>
            <p:cNvSpPr/>
            <p:nvPr/>
          </p:nvSpPr>
          <p:spPr>
            <a:xfrm>
              <a:off x="8189772" y="1546236"/>
              <a:ext cx="393557" cy="393553"/>
            </a:xfrm>
            <a:custGeom>
              <a:avLst/>
              <a:gdLst/>
              <a:ahLst/>
              <a:cxnLst/>
              <a:rect l="l" t="t" r="r" b="b"/>
              <a:pathLst>
                <a:path w="110783" h="110782" extrusionOk="0">
                  <a:moveTo>
                    <a:pt x="55392" y="1"/>
                  </a:moveTo>
                  <a:cubicBezTo>
                    <a:pt x="55392" y="14690"/>
                    <a:pt x="52622" y="26322"/>
                    <a:pt x="47083" y="35185"/>
                  </a:cubicBezTo>
                  <a:cubicBezTo>
                    <a:pt x="36847" y="32969"/>
                    <a:pt x="26589" y="26588"/>
                    <a:pt x="16353" y="16353"/>
                  </a:cubicBezTo>
                  <a:lnTo>
                    <a:pt x="16353" y="16353"/>
                  </a:lnTo>
                  <a:cubicBezTo>
                    <a:pt x="26589" y="26589"/>
                    <a:pt x="32970" y="36847"/>
                    <a:pt x="35185" y="47083"/>
                  </a:cubicBezTo>
                  <a:cubicBezTo>
                    <a:pt x="26323" y="52622"/>
                    <a:pt x="14691" y="55391"/>
                    <a:pt x="1" y="55391"/>
                  </a:cubicBezTo>
                  <a:cubicBezTo>
                    <a:pt x="14691" y="55391"/>
                    <a:pt x="26323" y="58161"/>
                    <a:pt x="35185" y="63700"/>
                  </a:cubicBezTo>
                  <a:cubicBezTo>
                    <a:pt x="32970" y="73958"/>
                    <a:pt x="26589" y="84194"/>
                    <a:pt x="16352" y="94453"/>
                  </a:cubicBezTo>
                  <a:cubicBezTo>
                    <a:pt x="26589" y="84194"/>
                    <a:pt x="36847" y="77836"/>
                    <a:pt x="47083" y="75620"/>
                  </a:cubicBezTo>
                  <a:cubicBezTo>
                    <a:pt x="52622" y="84482"/>
                    <a:pt x="55392" y="96114"/>
                    <a:pt x="55392" y="110782"/>
                  </a:cubicBezTo>
                  <a:cubicBezTo>
                    <a:pt x="55392" y="96114"/>
                    <a:pt x="58161" y="84482"/>
                    <a:pt x="63700" y="75620"/>
                  </a:cubicBezTo>
                  <a:cubicBezTo>
                    <a:pt x="73959" y="77836"/>
                    <a:pt x="84195" y="84194"/>
                    <a:pt x="94453" y="94453"/>
                  </a:cubicBezTo>
                  <a:cubicBezTo>
                    <a:pt x="84195" y="84194"/>
                    <a:pt x="77836" y="73958"/>
                    <a:pt x="75620" y="63700"/>
                  </a:cubicBezTo>
                  <a:cubicBezTo>
                    <a:pt x="84483" y="58161"/>
                    <a:pt x="96115" y="55391"/>
                    <a:pt x="110783" y="55391"/>
                  </a:cubicBezTo>
                  <a:cubicBezTo>
                    <a:pt x="96115" y="55391"/>
                    <a:pt x="84483" y="52622"/>
                    <a:pt x="75620" y="47083"/>
                  </a:cubicBezTo>
                  <a:cubicBezTo>
                    <a:pt x="77836" y="36847"/>
                    <a:pt x="84195" y="26589"/>
                    <a:pt x="94452" y="16353"/>
                  </a:cubicBezTo>
                  <a:lnTo>
                    <a:pt x="94452" y="16353"/>
                  </a:lnTo>
                  <a:cubicBezTo>
                    <a:pt x="84194" y="26589"/>
                    <a:pt x="73958" y="32969"/>
                    <a:pt x="63700" y="35185"/>
                  </a:cubicBezTo>
                  <a:cubicBezTo>
                    <a:pt x="58161" y="26322"/>
                    <a:pt x="55392" y="14690"/>
                    <a:pt x="5539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4"/>
            <p:cNvSpPr/>
            <p:nvPr/>
          </p:nvSpPr>
          <p:spPr>
            <a:xfrm>
              <a:off x="8284073" y="2039991"/>
              <a:ext cx="204959" cy="184028"/>
            </a:xfrm>
            <a:custGeom>
              <a:avLst/>
              <a:gdLst/>
              <a:ahLst/>
              <a:cxnLst/>
              <a:rect l="l" t="t" r="r" b="b"/>
              <a:pathLst>
                <a:path w="97022" h="87114" extrusionOk="0">
                  <a:moveTo>
                    <a:pt x="48511" y="1"/>
                  </a:moveTo>
                  <a:cubicBezTo>
                    <a:pt x="35445" y="1"/>
                    <a:pt x="22377" y="13978"/>
                    <a:pt x="47062" y="41932"/>
                  </a:cubicBezTo>
                  <a:lnTo>
                    <a:pt x="47062" y="41932"/>
                  </a:lnTo>
                  <a:cubicBezTo>
                    <a:pt x="47546" y="42393"/>
                    <a:pt x="48026" y="42842"/>
                    <a:pt x="48503" y="43281"/>
                  </a:cubicBezTo>
                  <a:lnTo>
                    <a:pt x="48503" y="43281"/>
                  </a:lnTo>
                  <a:cubicBezTo>
                    <a:pt x="48982" y="42840"/>
                    <a:pt x="49464" y="42388"/>
                    <a:pt x="49951" y="41925"/>
                  </a:cubicBezTo>
                  <a:lnTo>
                    <a:pt x="49951" y="41925"/>
                  </a:lnTo>
                  <a:cubicBezTo>
                    <a:pt x="74637" y="13976"/>
                    <a:pt x="61575" y="1"/>
                    <a:pt x="48511" y="1"/>
                  </a:cubicBezTo>
                  <a:close/>
                  <a:moveTo>
                    <a:pt x="19275" y="28287"/>
                  </a:moveTo>
                  <a:cubicBezTo>
                    <a:pt x="1" y="28287"/>
                    <a:pt x="3" y="58833"/>
                    <a:pt x="19282" y="58833"/>
                  </a:cubicBezTo>
                  <a:cubicBezTo>
                    <a:pt x="26337" y="58833"/>
                    <a:pt x="35974" y="54742"/>
                    <a:pt x="48194" y="43565"/>
                  </a:cubicBezTo>
                  <a:lnTo>
                    <a:pt x="48194" y="43565"/>
                  </a:lnTo>
                  <a:cubicBezTo>
                    <a:pt x="35971" y="32380"/>
                    <a:pt x="26331" y="28287"/>
                    <a:pt x="19275" y="28287"/>
                  </a:cubicBezTo>
                  <a:close/>
                  <a:moveTo>
                    <a:pt x="77741" y="28287"/>
                  </a:moveTo>
                  <a:cubicBezTo>
                    <a:pt x="70682" y="28287"/>
                    <a:pt x="61039" y="32380"/>
                    <a:pt x="48812" y="43565"/>
                  </a:cubicBezTo>
                  <a:cubicBezTo>
                    <a:pt x="48762" y="43519"/>
                    <a:pt x="48711" y="43472"/>
                    <a:pt x="48660" y="43426"/>
                  </a:cubicBezTo>
                  <a:lnTo>
                    <a:pt x="48660" y="43426"/>
                  </a:lnTo>
                  <a:cubicBezTo>
                    <a:pt x="49823" y="42163"/>
                    <a:pt x="51062" y="40873"/>
                    <a:pt x="52379" y="39556"/>
                  </a:cubicBezTo>
                  <a:lnTo>
                    <a:pt x="52379" y="39556"/>
                  </a:lnTo>
                  <a:cubicBezTo>
                    <a:pt x="51559" y="40376"/>
                    <a:pt x="50749" y="41166"/>
                    <a:pt x="49951" y="41925"/>
                  </a:cubicBezTo>
                  <a:lnTo>
                    <a:pt x="49951" y="41925"/>
                  </a:lnTo>
                  <a:cubicBezTo>
                    <a:pt x="49521" y="42411"/>
                    <a:pt x="49081" y="42902"/>
                    <a:pt x="48628" y="43396"/>
                  </a:cubicBezTo>
                  <a:lnTo>
                    <a:pt x="48628" y="43396"/>
                  </a:lnTo>
                  <a:cubicBezTo>
                    <a:pt x="48587" y="43358"/>
                    <a:pt x="48545" y="43319"/>
                    <a:pt x="48503" y="43281"/>
                  </a:cubicBezTo>
                  <a:lnTo>
                    <a:pt x="48503" y="43281"/>
                  </a:lnTo>
                  <a:cubicBezTo>
                    <a:pt x="48461" y="43319"/>
                    <a:pt x="48419" y="43358"/>
                    <a:pt x="48378" y="43396"/>
                  </a:cubicBezTo>
                  <a:lnTo>
                    <a:pt x="48378" y="43396"/>
                  </a:lnTo>
                  <a:cubicBezTo>
                    <a:pt x="47927" y="42904"/>
                    <a:pt x="47489" y="42416"/>
                    <a:pt x="47062" y="41932"/>
                  </a:cubicBezTo>
                  <a:lnTo>
                    <a:pt x="47062" y="41932"/>
                  </a:lnTo>
                  <a:cubicBezTo>
                    <a:pt x="46260" y="41170"/>
                    <a:pt x="45448" y="40379"/>
                    <a:pt x="44626" y="39556"/>
                  </a:cubicBezTo>
                  <a:lnTo>
                    <a:pt x="44626" y="39556"/>
                  </a:lnTo>
                  <a:cubicBezTo>
                    <a:pt x="45943" y="40873"/>
                    <a:pt x="47182" y="42163"/>
                    <a:pt x="48346" y="43426"/>
                  </a:cubicBezTo>
                  <a:lnTo>
                    <a:pt x="48346" y="43426"/>
                  </a:lnTo>
                  <a:cubicBezTo>
                    <a:pt x="48295" y="43472"/>
                    <a:pt x="48244" y="43519"/>
                    <a:pt x="48194" y="43565"/>
                  </a:cubicBezTo>
                  <a:lnTo>
                    <a:pt x="48194" y="43565"/>
                  </a:lnTo>
                  <a:cubicBezTo>
                    <a:pt x="48244" y="43611"/>
                    <a:pt x="48295" y="43658"/>
                    <a:pt x="48346" y="43704"/>
                  </a:cubicBezTo>
                  <a:lnTo>
                    <a:pt x="48346" y="43704"/>
                  </a:lnTo>
                  <a:cubicBezTo>
                    <a:pt x="47182" y="44967"/>
                    <a:pt x="45943" y="46258"/>
                    <a:pt x="44625" y="47576"/>
                  </a:cubicBezTo>
                  <a:cubicBezTo>
                    <a:pt x="45446" y="46755"/>
                    <a:pt x="46256" y="45965"/>
                    <a:pt x="47055" y="45204"/>
                  </a:cubicBezTo>
                  <a:lnTo>
                    <a:pt x="47055" y="45204"/>
                  </a:lnTo>
                  <a:cubicBezTo>
                    <a:pt x="47485" y="44718"/>
                    <a:pt x="47925" y="44228"/>
                    <a:pt x="48378" y="43734"/>
                  </a:cubicBezTo>
                  <a:lnTo>
                    <a:pt x="48378" y="43734"/>
                  </a:lnTo>
                  <a:cubicBezTo>
                    <a:pt x="48419" y="43772"/>
                    <a:pt x="48461" y="43810"/>
                    <a:pt x="48503" y="43849"/>
                  </a:cubicBezTo>
                  <a:lnTo>
                    <a:pt x="48503" y="43849"/>
                  </a:lnTo>
                  <a:cubicBezTo>
                    <a:pt x="48545" y="43810"/>
                    <a:pt x="48587" y="43772"/>
                    <a:pt x="48628" y="43734"/>
                  </a:cubicBezTo>
                  <a:lnTo>
                    <a:pt x="48628" y="43734"/>
                  </a:lnTo>
                  <a:cubicBezTo>
                    <a:pt x="49083" y="44230"/>
                    <a:pt x="49526" y="44723"/>
                    <a:pt x="49957" y="45211"/>
                  </a:cubicBezTo>
                  <a:lnTo>
                    <a:pt x="49957" y="45211"/>
                  </a:lnTo>
                  <a:cubicBezTo>
                    <a:pt x="49468" y="44746"/>
                    <a:pt x="48984" y="44292"/>
                    <a:pt x="48503" y="43849"/>
                  </a:cubicBezTo>
                  <a:lnTo>
                    <a:pt x="48503" y="43849"/>
                  </a:lnTo>
                  <a:cubicBezTo>
                    <a:pt x="48024" y="44290"/>
                    <a:pt x="47542" y="44742"/>
                    <a:pt x="47055" y="45204"/>
                  </a:cubicBezTo>
                  <a:lnTo>
                    <a:pt x="47055" y="45204"/>
                  </a:lnTo>
                  <a:cubicBezTo>
                    <a:pt x="22380" y="73144"/>
                    <a:pt x="35446" y="87114"/>
                    <a:pt x="48511" y="87114"/>
                  </a:cubicBezTo>
                  <a:cubicBezTo>
                    <a:pt x="61574" y="87114"/>
                    <a:pt x="74635" y="73146"/>
                    <a:pt x="49957" y="45211"/>
                  </a:cubicBezTo>
                  <a:lnTo>
                    <a:pt x="49957" y="45211"/>
                  </a:lnTo>
                  <a:cubicBezTo>
                    <a:pt x="50754" y="45970"/>
                    <a:pt x="51562" y="46758"/>
                    <a:pt x="52380" y="47576"/>
                  </a:cubicBezTo>
                  <a:cubicBezTo>
                    <a:pt x="51062" y="46258"/>
                    <a:pt x="49823" y="44967"/>
                    <a:pt x="48660" y="43704"/>
                  </a:cubicBezTo>
                  <a:lnTo>
                    <a:pt x="48660" y="43704"/>
                  </a:lnTo>
                  <a:cubicBezTo>
                    <a:pt x="48711" y="43658"/>
                    <a:pt x="48762" y="43611"/>
                    <a:pt x="48812" y="43565"/>
                  </a:cubicBezTo>
                  <a:lnTo>
                    <a:pt x="48812" y="43565"/>
                  </a:lnTo>
                  <a:cubicBezTo>
                    <a:pt x="61036" y="54742"/>
                    <a:pt x="70676" y="58833"/>
                    <a:pt x="77734" y="58833"/>
                  </a:cubicBezTo>
                  <a:cubicBezTo>
                    <a:pt x="97020" y="58833"/>
                    <a:pt x="97022" y="28287"/>
                    <a:pt x="77741" y="2828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Diagram 1">
            <a:extLst>
              <a:ext uri="{FF2B5EF4-FFF2-40B4-BE49-F238E27FC236}">
                <a16:creationId xmlns:a16="http://schemas.microsoft.com/office/drawing/2014/main" id="{188492B8-4E7D-C964-0D82-FFA897B3E485}"/>
              </a:ext>
            </a:extLst>
          </p:cNvPr>
          <p:cNvGraphicFramePr/>
          <p:nvPr>
            <p:extLst>
              <p:ext uri="{D42A27DB-BD31-4B8C-83A1-F6EECF244321}">
                <p14:modId xmlns:p14="http://schemas.microsoft.com/office/powerpoint/2010/main" val="2977424095"/>
              </p:ext>
            </p:extLst>
          </p:nvPr>
        </p:nvGraphicFramePr>
        <p:xfrm>
          <a:off x="3355875" y="3660399"/>
          <a:ext cx="4940450" cy="593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27" name="Google Shape;1627;p44"/>
          <p:cNvGrpSpPr/>
          <p:nvPr/>
        </p:nvGrpSpPr>
        <p:grpSpPr>
          <a:xfrm>
            <a:off x="538250" y="1212663"/>
            <a:ext cx="2491600" cy="2267400"/>
            <a:chOff x="538250" y="1212663"/>
            <a:chExt cx="2491600" cy="2267400"/>
          </a:xfrm>
        </p:grpSpPr>
        <p:pic>
          <p:nvPicPr>
            <p:cNvPr id="1628" name="Google Shape;1628;p44"/>
            <p:cNvPicPr preferRelativeResize="0"/>
            <p:nvPr/>
          </p:nvPicPr>
          <p:blipFill rotWithShape="1">
            <a:blip r:embed="rId8">
              <a:alphaModFix/>
            </a:blip>
            <a:srcRect l="28834" t="2141" r="47563" b="27182"/>
            <a:stretch/>
          </p:blipFill>
          <p:spPr>
            <a:xfrm>
              <a:off x="538250" y="1212663"/>
              <a:ext cx="1135800" cy="2267400"/>
            </a:xfrm>
            <a:prstGeom prst="round1Rect">
              <a:avLst>
                <a:gd name="adj" fmla="val 50000"/>
              </a:avLst>
            </a:prstGeom>
            <a:noFill/>
            <a:ln w="9525" cap="flat" cmpd="sng">
              <a:solidFill>
                <a:schemeClr val="lt1"/>
              </a:solidFill>
              <a:prstDash val="solid"/>
              <a:round/>
              <a:headEnd type="none" w="sm" len="sm"/>
              <a:tailEnd type="none" w="sm" len="sm"/>
            </a:ln>
          </p:spPr>
        </p:pic>
        <p:pic>
          <p:nvPicPr>
            <p:cNvPr id="1616" name="Google Shape;1616;p44"/>
            <p:cNvPicPr preferRelativeResize="0"/>
            <p:nvPr/>
          </p:nvPicPr>
          <p:blipFill rotWithShape="1">
            <a:blip r:embed="rId8">
              <a:alphaModFix/>
            </a:blip>
            <a:srcRect l="36417" t="22475" r="33418" b="29459"/>
            <a:stretch/>
          </p:blipFill>
          <p:spPr>
            <a:xfrm rot="10800000" flipH="1">
              <a:off x="1894050" y="2273463"/>
              <a:ext cx="1135800" cy="1206600"/>
            </a:xfrm>
            <a:prstGeom prst="round1Rect">
              <a:avLst>
                <a:gd name="adj" fmla="val 0"/>
              </a:avLst>
            </a:prstGeom>
            <a:noFill/>
            <a:ln w="9525" cap="flat" cmpd="sng">
              <a:solidFill>
                <a:schemeClr val="lt1"/>
              </a:solidFill>
              <a:prstDash val="solid"/>
              <a:round/>
              <a:headEnd type="none" w="sm" len="sm"/>
              <a:tailEnd type="none" w="sm" len="sm"/>
            </a:ln>
          </p:spPr>
        </p:pic>
      </p:grpSp>
      <p:grpSp>
        <p:nvGrpSpPr>
          <p:cNvPr id="1629" name="Google Shape;1629;p44"/>
          <p:cNvGrpSpPr/>
          <p:nvPr/>
        </p:nvGrpSpPr>
        <p:grpSpPr>
          <a:xfrm>
            <a:off x="5738906" y="818644"/>
            <a:ext cx="3267255" cy="978659"/>
            <a:chOff x="5738906" y="818644"/>
            <a:chExt cx="3267255" cy="978659"/>
          </a:xfrm>
        </p:grpSpPr>
        <p:grpSp>
          <p:nvGrpSpPr>
            <p:cNvPr id="1630" name="Google Shape;1630;p44"/>
            <p:cNvGrpSpPr/>
            <p:nvPr/>
          </p:nvGrpSpPr>
          <p:grpSpPr>
            <a:xfrm rot="5400000">
              <a:off x="7292463" y="-278700"/>
              <a:ext cx="534724" cy="2841300"/>
              <a:chOff x="291701" y="600825"/>
              <a:chExt cx="534724" cy="2841300"/>
            </a:xfrm>
          </p:grpSpPr>
          <p:cxnSp>
            <p:nvCxnSpPr>
              <p:cNvPr id="1631" name="Google Shape;1631;p44"/>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1632" name="Google Shape;1632;p44"/>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1633" name="Google Shape;1633;p44"/>
            <p:cNvGrpSpPr/>
            <p:nvPr/>
          </p:nvGrpSpPr>
          <p:grpSpPr>
            <a:xfrm rot="5400000">
              <a:off x="5919047" y="638504"/>
              <a:ext cx="112719" cy="472999"/>
              <a:chOff x="8280966" y="3432128"/>
              <a:chExt cx="112719" cy="472999"/>
            </a:xfrm>
          </p:grpSpPr>
          <p:grpSp>
            <p:nvGrpSpPr>
              <p:cNvPr id="1634" name="Google Shape;1634;p44"/>
              <p:cNvGrpSpPr/>
              <p:nvPr/>
            </p:nvGrpSpPr>
            <p:grpSpPr>
              <a:xfrm>
                <a:off x="8281049" y="3432128"/>
                <a:ext cx="112635" cy="112674"/>
                <a:chOff x="1662700" y="87500"/>
                <a:chExt cx="388800" cy="388800"/>
              </a:xfrm>
            </p:grpSpPr>
            <p:cxnSp>
              <p:nvCxnSpPr>
                <p:cNvPr id="1635" name="Google Shape;1635;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36" name="Google Shape;1636;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637" name="Google Shape;1637;p44"/>
              <p:cNvGrpSpPr/>
              <p:nvPr/>
            </p:nvGrpSpPr>
            <p:grpSpPr>
              <a:xfrm>
                <a:off x="8280966" y="3612318"/>
                <a:ext cx="112607" cy="112607"/>
                <a:chOff x="3050281" y="152815"/>
                <a:chExt cx="549841" cy="549841"/>
              </a:xfrm>
            </p:grpSpPr>
            <p:grpSp>
              <p:nvGrpSpPr>
                <p:cNvPr id="1638" name="Google Shape;1638;p44"/>
                <p:cNvGrpSpPr/>
                <p:nvPr/>
              </p:nvGrpSpPr>
              <p:grpSpPr>
                <a:xfrm>
                  <a:off x="3130800" y="233350"/>
                  <a:ext cx="388800" cy="388800"/>
                  <a:chOff x="1662700" y="87500"/>
                  <a:chExt cx="388800" cy="388800"/>
                </a:xfrm>
              </p:grpSpPr>
              <p:cxnSp>
                <p:nvCxnSpPr>
                  <p:cNvPr id="1639" name="Google Shape;1639;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40" name="Google Shape;1640;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641" name="Google Shape;1641;p44"/>
                <p:cNvGrpSpPr/>
                <p:nvPr/>
              </p:nvGrpSpPr>
              <p:grpSpPr>
                <a:xfrm rot="2700000">
                  <a:off x="3130804" y="233337"/>
                  <a:ext cx="388796" cy="388796"/>
                  <a:chOff x="1662700" y="87500"/>
                  <a:chExt cx="388800" cy="388800"/>
                </a:xfrm>
              </p:grpSpPr>
              <p:cxnSp>
                <p:nvCxnSpPr>
                  <p:cNvPr id="1642" name="Google Shape;1642;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43" name="Google Shape;1643;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644" name="Google Shape;1644;p44"/>
              <p:cNvGrpSpPr/>
              <p:nvPr/>
            </p:nvGrpSpPr>
            <p:grpSpPr>
              <a:xfrm>
                <a:off x="8281049" y="3792453"/>
                <a:ext cx="112635" cy="112674"/>
                <a:chOff x="1662700" y="87500"/>
                <a:chExt cx="388800" cy="388800"/>
              </a:xfrm>
            </p:grpSpPr>
            <p:cxnSp>
              <p:nvCxnSpPr>
                <p:cNvPr id="1645" name="Google Shape;1645;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46" name="Google Shape;1646;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647" name="Google Shape;1647;p44"/>
            <p:cNvGrpSpPr/>
            <p:nvPr/>
          </p:nvGrpSpPr>
          <p:grpSpPr>
            <a:xfrm>
              <a:off x="8893443" y="1324304"/>
              <a:ext cx="112719" cy="472999"/>
              <a:chOff x="8280966" y="3432128"/>
              <a:chExt cx="112719" cy="472999"/>
            </a:xfrm>
          </p:grpSpPr>
          <p:grpSp>
            <p:nvGrpSpPr>
              <p:cNvPr id="1648" name="Google Shape;1648;p44"/>
              <p:cNvGrpSpPr/>
              <p:nvPr/>
            </p:nvGrpSpPr>
            <p:grpSpPr>
              <a:xfrm>
                <a:off x="8281049" y="3432128"/>
                <a:ext cx="112635" cy="112674"/>
                <a:chOff x="1662700" y="87500"/>
                <a:chExt cx="388800" cy="388800"/>
              </a:xfrm>
            </p:grpSpPr>
            <p:cxnSp>
              <p:nvCxnSpPr>
                <p:cNvPr id="1649" name="Google Shape;1649;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50" name="Google Shape;1650;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651" name="Google Shape;1651;p44"/>
              <p:cNvGrpSpPr/>
              <p:nvPr/>
            </p:nvGrpSpPr>
            <p:grpSpPr>
              <a:xfrm>
                <a:off x="8280966" y="3612318"/>
                <a:ext cx="112607" cy="112607"/>
                <a:chOff x="3050281" y="152815"/>
                <a:chExt cx="549841" cy="549841"/>
              </a:xfrm>
            </p:grpSpPr>
            <p:grpSp>
              <p:nvGrpSpPr>
                <p:cNvPr id="1652" name="Google Shape;1652;p44"/>
                <p:cNvGrpSpPr/>
                <p:nvPr/>
              </p:nvGrpSpPr>
              <p:grpSpPr>
                <a:xfrm>
                  <a:off x="3130800" y="233350"/>
                  <a:ext cx="388800" cy="388800"/>
                  <a:chOff x="1662700" y="87500"/>
                  <a:chExt cx="388800" cy="388800"/>
                </a:xfrm>
              </p:grpSpPr>
              <p:cxnSp>
                <p:nvCxnSpPr>
                  <p:cNvPr id="1653" name="Google Shape;1653;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54" name="Google Shape;1654;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655" name="Google Shape;1655;p44"/>
                <p:cNvGrpSpPr/>
                <p:nvPr/>
              </p:nvGrpSpPr>
              <p:grpSpPr>
                <a:xfrm rot="2700000">
                  <a:off x="3130804" y="233337"/>
                  <a:ext cx="388796" cy="388796"/>
                  <a:chOff x="1662700" y="87500"/>
                  <a:chExt cx="388800" cy="388800"/>
                </a:xfrm>
              </p:grpSpPr>
              <p:cxnSp>
                <p:nvCxnSpPr>
                  <p:cNvPr id="1656" name="Google Shape;1656;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57" name="Google Shape;1657;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658" name="Google Shape;1658;p44"/>
              <p:cNvGrpSpPr/>
              <p:nvPr/>
            </p:nvGrpSpPr>
            <p:grpSpPr>
              <a:xfrm>
                <a:off x="8281049" y="3792453"/>
                <a:ext cx="112635" cy="112674"/>
                <a:chOff x="1662700" y="87500"/>
                <a:chExt cx="388800" cy="388800"/>
              </a:xfrm>
            </p:grpSpPr>
            <p:cxnSp>
              <p:nvCxnSpPr>
                <p:cNvPr id="1659" name="Google Shape;1659;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660" name="Google Shape;1660;p44"/>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pic>
        <p:nvPicPr>
          <p:cNvPr id="6" name="Picture 5">
            <a:extLst>
              <a:ext uri="{FF2B5EF4-FFF2-40B4-BE49-F238E27FC236}">
                <a16:creationId xmlns:a16="http://schemas.microsoft.com/office/drawing/2014/main" id="{35BED1E4-4210-FA28-D3CA-8219920FC5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2522" y="1261160"/>
            <a:ext cx="4472589" cy="2175673"/>
          </a:xfrm>
          <a:prstGeom prst="roundRect">
            <a:avLst>
              <a:gd name="adj" fmla="val 24104"/>
            </a:avLst>
          </a:prstGeom>
          <a:solidFill>
            <a:srgbClr val="FFFFFF">
              <a:shade val="85000"/>
            </a:srgbClr>
          </a:solidFill>
          <a:ln>
            <a:noFill/>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7" name="Google Shape;2637;p61"/>
          <p:cNvSpPr/>
          <p:nvPr/>
        </p:nvSpPr>
        <p:spPr>
          <a:xfrm>
            <a:off x="2361420" y="3380357"/>
            <a:ext cx="849557" cy="77143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1"/>
          <p:cNvSpPr/>
          <p:nvPr/>
        </p:nvSpPr>
        <p:spPr>
          <a:xfrm>
            <a:off x="8192994" y="57853"/>
            <a:ext cx="849557" cy="77143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Diagram 2">
            <a:extLst>
              <a:ext uri="{FF2B5EF4-FFF2-40B4-BE49-F238E27FC236}">
                <a16:creationId xmlns:a16="http://schemas.microsoft.com/office/drawing/2014/main" id="{BF5E4274-15AD-E7D1-C27E-11DD9607482F}"/>
              </a:ext>
            </a:extLst>
          </p:cNvPr>
          <p:cNvGraphicFramePr/>
          <p:nvPr>
            <p:extLst>
              <p:ext uri="{D42A27DB-BD31-4B8C-83A1-F6EECF244321}">
                <p14:modId xmlns:p14="http://schemas.microsoft.com/office/powerpoint/2010/main" val="1185861839"/>
              </p:ext>
            </p:extLst>
          </p:nvPr>
        </p:nvGraphicFramePr>
        <p:xfrm>
          <a:off x="1157941" y="-46483"/>
          <a:ext cx="6651260" cy="781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642" name="Google Shape;2642;p61"/>
          <p:cNvGrpSpPr/>
          <p:nvPr/>
        </p:nvGrpSpPr>
        <p:grpSpPr>
          <a:xfrm>
            <a:off x="518497" y="4791687"/>
            <a:ext cx="2941983" cy="112719"/>
            <a:chOff x="723710" y="3722724"/>
            <a:chExt cx="2941983" cy="112719"/>
          </a:xfrm>
        </p:grpSpPr>
        <p:grpSp>
          <p:nvGrpSpPr>
            <p:cNvPr id="2643" name="Google Shape;2643;p61"/>
            <p:cNvGrpSpPr/>
            <p:nvPr/>
          </p:nvGrpSpPr>
          <p:grpSpPr>
            <a:xfrm rot="5400000">
              <a:off x="3372835" y="3542584"/>
              <a:ext cx="112719" cy="472999"/>
              <a:chOff x="8280966" y="3432128"/>
              <a:chExt cx="112719" cy="472999"/>
            </a:xfrm>
          </p:grpSpPr>
          <p:grpSp>
            <p:nvGrpSpPr>
              <p:cNvPr id="2644" name="Google Shape;2644;p61"/>
              <p:cNvGrpSpPr/>
              <p:nvPr/>
            </p:nvGrpSpPr>
            <p:grpSpPr>
              <a:xfrm>
                <a:off x="8281049" y="3432128"/>
                <a:ext cx="112635" cy="112674"/>
                <a:chOff x="1662700" y="87500"/>
                <a:chExt cx="388800" cy="388800"/>
              </a:xfrm>
            </p:grpSpPr>
            <p:cxnSp>
              <p:nvCxnSpPr>
                <p:cNvPr id="2645" name="Google Shape;2645;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46" name="Google Shape;2646;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647" name="Google Shape;2647;p61"/>
              <p:cNvGrpSpPr/>
              <p:nvPr/>
            </p:nvGrpSpPr>
            <p:grpSpPr>
              <a:xfrm>
                <a:off x="8280966" y="3612318"/>
                <a:ext cx="112607" cy="112607"/>
                <a:chOff x="3050281" y="152815"/>
                <a:chExt cx="549841" cy="549841"/>
              </a:xfrm>
            </p:grpSpPr>
            <p:grpSp>
              <p:nvGrpSpPr>
                <p:cNvPr id="2648" name="Google Shape;2648;p61"/>
                <p:cNvGrpSpPr/>
                <p:nvPr/>
              </p:nvGrpSpPr>
              <p:grpSpPr>
                <a:xfrm>
                  <a:off x="3130800" y="233350"/>
                  <a:ext cx="388800" cy="388800"/>
                  <a:chOff x="1662700" y="87500"/>
                  <a:chExt cx="388800" cy="388800"/>
                </a:xfrm>
              </p:grpSpPr>
              <p:cxnSp>
                <p:nvCxnSpPr>
                  <p:cNvPr id="2649" name="Google Shape;2649;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50" name="Google Shape;2650;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651" name="Google Shape;2651;p61"/>
                <p:cNvGrpSpPr/>
                <p:nvPr/>
              </p:nvGrpSpPr>
              <p:grpSpPr>
                <a:xfrm rot="2700000">
                  <a:off x="3130804" y="233337"/>
                  <a:ext cx="388796" cy="388796"/>
                  <a:chOff x="1662700" y="87500"/>
                  <a:chExt cx="388800" cy="388800"/>
                </a:xfrm>
              </p:grpSpPr>
              <p:cxnSp>
                <p:nvCxnSpPr>
                  <p:cNvPr id="2652" name="Google Shape;2652;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53" name="Google Shape;2653;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654" name="Google Shape;2654;p61"/>
              <p:cNvGrpSpPr/>
              <p:nvPr/>
            </p:nvGrpSpPr>
            <p:grpSpPr>
              <a:xfrm>
                <a:off x="8281049" y="3792453"/>
                <a:ext cx="112635" cy="112674"/>
                <a:chOff x="1662700" y="87500"/>
                <a:chExt cx="388800" cy="388800"/>
              </a:xfrm>
            </p:grpSpPr>
            <p:cxnSp>
              <p:nvCxnSpPr>
                <p:cNvPr id="2655" name="Google Shape;2655;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56" name="Google Shape;2656;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cxnSp>
          <p:nvCxnSpPr>
            <p:cNvPr id="2657" name="Google Shape;2657;p61"/>
            <p:cNvCxnSpPr/>
            <p:nvPr/>
          </p:nvCxnSpPr>
          <p:spPr>
            <a:xfrm rot="10800000">
              <a:off x="723710" y="3778962"/>
              <a:ext cx="2517000" cy="0"/>
            </a:xfrm>
            <a:prstGeom prst="straightConnector1">
              <a:avLst/>
            </a:prstGeom>
            <a:noFill/>
            <a:ln w="9525" cap="flat" cmpd="sng">
              <a:solidFill>
                <a:schemeClr val="dk2"/>
              </a:solidFill>
              <a:prstDash val="solid"/>
              <a:round/>
              <a:headEnd type="none" w="med" len="med"/>
              <a:tailEnd type="oval" w="med" len="med"/>
            </a:ln>
          </p:spPr>
        </p:cxnSp>
      </p:grpSp>
      <p:grpSp>
        <p:nvGrpSpPr>
          <p:cNvPr id="2658" name="Google Shape;2658;p61"/>
          <p:cNvGrpSpPr/>
          <p:nvPr/>
        </p:nvGrpSpPr>
        <p:grpSpPr>
          <a:xfrm>
            <a:off x="5251011" y="718758"/>
            <a:ext cx="2941983" cy="112719"/>
            <a:chOff x="5228985" y="1238074"/>
            <a:chExt cx="2941983" cy="112719"/>
          </a:xfrm>
        </p:grpSpPr>
        <p:grpSp>
          <p:nvGrpSpPr>
            <p:cNvPr id="2659" name="Google Shape;2659;p61"/>
            <p:cNvGrpSpPr/>
            <p:nvPr/>
          </p:nvGrpSpPr>
          <p:grpSpPr>
            <a:xfrm rot="-5400000">
              <a:off x="5409126" y="1057934"/>
              <a:ext cx="112719" cy="472999"/>
              <a:chOff x="8280966" y="3432128"/>
              <a:chExt cx="112719" cy="472999"/>
            </a:xfrm>
          </p:grpSpPr>
          <p:grpSp>
            <p:nvGrpSpPr>
              <p:cNvPr id="2660" name="Google Shape;2660;p61"/>
              <p:cNvGrpSpPr/>
              <p:nvPr/>
            </p:nvGrpSpPr>
            <p:grpSpPr>
              <a:xfrm>
                <a:off x="8281049" y="3432128"/>
                <a:ext cx="112635" cy="112674"/>
                <a:chOff x="1662700" y="87500"/>
                <a:chExt cx="388800" cy="388800"/>
              </a:xfrm>
            </p:grpSpPr>
            <p:cxnSp>
              <p:nvCxnSpPr>
                <p:cNvPr id="2661" name="Google Shape;2661;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62" name="Google Shape;2662;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663" name="Google Shape;2663;p61"/>
              <p:cNvGrpSpPr/>
              <p:nvPr/>
            </p:nvGrpSpPr>
            <p:grpSpPr>
              <a:xfrm>
                <a:off x="8280966" y="3612318"/>
                <a:ext cx="112607" cy="112607"/>
                <a:chOff x="3050281" y="152815"/>
                <a:chExt cx="549841" cy="549841"/>
              </a:xfrm>
            </p:grpSpPr>
            <p:grpSp>
              <p:nvGrpSpPr>
                <p:cNvPr id="2664" name="Google Shape;2664;p61"/>
                <p:cNvGrpSpPr/>
                <p:nvPr/>
              </p:nvGrpSpPr>
              <p:grpSpPr>
                <a:xfrm>
                  <a:off x="3130800" y="233350"/>
                  <a:ext cx="388800" cy="388800"/>
                  <a:chOff x="1662700" y="87500"/>
                  <a:chExt cx="388800" cy="388800"/>
                </a:xfrm>
              </p:grpSpPr>
              <p:cxnSp>
                <p:nvCxnSpPr>
                  <p:cNvPr id="2665" name="Google Shape;2665;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66" name="Google Shape;2666;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667" name="Google Shape;2667;p61"/>
                <p:cNvGrpSpPr/>
                <p:nvPr/>
              </p:nvGrpSpPr>
              <p:grpSpPr>
                <a:xfrm rot="2700000">
                  <a:off x="3130804" y="233337"/>
                  <a:ext cx="388796" cy="388796"/>
                  <a:chOff x="1662700" y="87500"/>
                  <a:chExt cx="388800" cy="388800"/>
                </a:xfrm>
              </p:grpSpPr>
              <p:cxnSp>
                <p:nvCxnSpPr>
                  <p:cNvPr id="2668" name="Google Shape;2668;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69" name="Google Shape;2669;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670" name="Google Shape;2670;p61"/>
              <p:cNvGrpSpPr/>
              <p:nvPr/>
            </p:nvGrpSpPr>
            <p:grpSpPr>
              <a:xfrm>
                <a:off x="8281049" y="3792453"/>
                <a:ext cx="112635" cy="112674"/>
                <a:chOff x="1662700" y="87500"/>
                <a:chExt cx="388800" cy="388800"/>
              </a:xfrm>
            </p:grpSpPr>
            <p:cxnSp>
              <p:nvCxnSpPr>
                <p:cNvPr id="2671" name="Google Shape;2671;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672" name="Google Shape;2672;p61"/>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cxnSp>
          <p:nvCxnSpPr>
            <p:cNvPr id="2673" name="Google Shape;2673;p61"/>
            <p:cNvCxnSpPr/>
            <p:nvPr/>
          </p:nvCxnSpPr>
          <p:spPr>
            <a:xfrm>
              <a:off x="5653969" y="1294555"/>
              <a:ext cx="2517000" cy="0"/>
            </a:xfrm>
            <a:prstGeom prst="straightConnector1">
              <a:avLst/>
            </a:prstGeom>
            <a:noFill/>
            <a:ln w="9525" cap="flat" cmpd="sng">
              <a:solidFill>
                <a:schemeClr val="dk2"/>
              </a:solidFill>
              <a:prstDash val="solid"/>
              <a:round/>
              <a:headEnd type="none" w="med" len="med"/>
              <a:tailEnd type="oval" w="med" len="med"/>
            </a:ln>
          </p:spPr>
        </p:cxnSp>
      </p:grpSp>
      <p:grpSp>
        <p:nvGrpSpPr>
          <p:cNvPr id="5" name="Group 4">
            <a:extLst>
              <a:ext uri="{FF2B5EF4-FFF2-40B4-BE49-F238E27FC236}">
                <a16:creationId xmlns:a16="http://schemas.microsoft.com/office/drawing/2014/main" id="{F48A11B8-EA72-A8E2-CD48-A2E02FF8662A}"/>
              </a:ext>
            </a:extLst>
          </p:cNvPr>
          <p:cNvGrpSpPr/>
          <p:nvPr/>
        </p:nvGrpSpPr>
        <p:grpSpPr>
          <a:xfrm>
            <a:off x="3038695" y="991712"/>
            <a:ext cx="5788659" cy="3976920"/>
            <a:chOff x="2803842" y="449179"/>
            <a:chExt cx="5788659" cy="3976920"/>
          </a:xfrm>
        </p:grpSpPr>
        <p:grpSp>
          <p:nvGrpSpPr>
            <p:cNvPr id="2631" name="Google Shape;2631;p61"/>
            <p:cNvGrpSpPr/>
            <p:nvPr/>
          </p:nvGrpSpPr>
          <p:grpSpPr>
            <a:xfrm>
              <a:off x="2803842" y="449179"/>
              <a:ext cx="5788659" cy="3976920"/>
              <a:chOff x="4876154" y="1306928"/>
              <a:chExt cx="3343438" cy="2529635"/>
            </a:xfrm>
          </p:grpSpPr>
          <p:grpSp>
            <p:nvGrpSpPr>
              <p:cNvPr id="2632" name="Google Shape;2632;p61"/>
              <p:cNvGrpSpPr/>
              <p:nvPr/>
            </p:nvGrpSpPr>
            <p:grpSpPr>
              <a:xfrm>
                <a:off x="4876154" y="1306928"/>
                <a:ext cx="3343438" cy="2529635"/>
                <a:chOff x="4572001" y="1355552"/>
                <a:chExt cx="3844800" cy="2908964"/>
              </a:xfrm>
            </p:grpSpPr>
            <p:sp>
              <p:nvSpPr>
                <p:cNvPr id="2633" name="Google Shape;2633;p61"/>
                <p:cNvSpPr/>
                <p:nvPr/>
              </p:nvSpPr>
              <p:spPr>
                <a:xfrm>
                  <a:off x="5836269" y="3768613"/>
                  <a:ext cx="1313050" cy="49590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dk1"/>
                </a:solidFill>
                <a:ln w="19050" cap="flat" cmpd="sng">
                  <a:solidFill>
                    <a:schemeClr val="lt1"/>
                  </a:solidFill>
                  <a:prstDash val="solid"/>
                  <a:round/>
                  <a:headEnd type="none" w="med" len="med"/>
                  <a:tailEnd type="none" w="med" len="med"/>
                </a:ln>
              </p:spPr>
              <p:txBody>
                <a:bodyPr/>
                <a:lstStyle/>
                <a:p>
                  <a:endParaRPr lang="en-IN"/>
                </a:p>
              </p:txBody>
            </p:sp>
            <p:sp>
              <p:nvSpPr>
                <p:cNvPr id="2634" name="Google Shape;2634;p61"/>
                <p:cNvSpPr/>
                <p:nvPr/>
              </p:nvSpPr>
              <p:spPr>
                <a:xfrm>
                  <a:off x="4572001" y="1355552"/>
                  <a:ext cx="3844800" cy="2432400"/>
                </a:xfrm>
                <a:prstGeom prst="roundRect">
                  <a:avLst>
                    <a:gd name="adj" fmla="val 3857"/>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5" name="Google Shape;2635;p61"/>
                <p:cNvCxnSpPr/>
                <p:nvPr/>
              </p:nvCxnSpPr>
              <p:spPr>
                <a:xfrm>
                  <a:off x="5850458" y="4217537"/>
                  <a:ext cx="1293900" cy="0"/>
                </a:xfrm>
                <a:prstGeom prst="straightConnector1">
                  <a:avLst/>
                </a:prstGeom>
                <a:noFill/>
                <a:ln w="19050" cap="flat" cmpd="sng">
                  <a:solidFill>
                    <a:schemeClr val="lt1"/>
                  </a:solidFill>
                  <a:prstDash val="solid"/>
                  <a:round/>
                  <a:headEnd type="none" w="med" len="med"/>
                  <a:tailEnd type="none" w="med" len="med"/>
                </a:ln>
              </p:spPr>
            </p:cxnSp>
          </p:grpSp>
          <p:sp>
            <p:nvSpPr>
              <p:cNvPr id="2636" name="Google Shape;2636;p61"/>
              <p:cNvSpPr/>
              <p:nvPr/>
            </p:nvSpPr>
            <p:spPr>
              <a:xfrm>
                <a:off x="4989681" y="1396871"/>
                <a:ext cx="3116400" cy="1900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0B85368-A2D2-E948-A54E-CC236691FEC9}"/>
                </a:ext>
              </a:extLst>
            </p:cNvPr>
            <p:cNvPicPr>
              <a:picLocks noChangeAspect="1"/>
            </p:cNvPicPr>
            <p:nvPr/>
          </p:nvPicPr>
          <p:blipFill>
            <a:blip r:embed="rId8"/>
            <a:stretch>
              <a:fillRect/>
            </a:stretch>
          </p:blipFill>
          <p:spPr>
            <a:xfrm>
              <a:off x="3000397" y="586032"/>
              <a:ext cx="5395577" cy="2987365"/>
            </a:xfrm>
            <a:prstGeom prst="roundRect">
              <a:avLst>
                <a:gd name="adj" fmla="val 0"/>
              </a:avLst>
            </a:prstGeom>
            <a:solidFill>
              <a:srgbClr val="FFFFFF">
                <a:shade val="85000"/>
              </a:srgbClr>
            </a:solidFill>
            <a:ln>
              <a:noFill/>
            </a:ln>
            <a:effectLst/>
          </p:spPr>
        </p:pic>
      </p:grpSp>
      <p:sp>
        <p:nvSpPr>
          <p:cNvPr id="6" name="TextBox 5">
            <a:extLst>
              <a:ext uri="{FF2B5EF4-FFF2-40B4-BE49-F238E27FC236}">
                <a16:creationId xmlns:a16="http://schemas.microsoft.com/office/drawing/2014/main" id="{56155ECB-32F9-9D49-EE93-73F32F73978E}"/>
              </a:ext>
            </a:extLst>
          </p:cNvPr>
          <p:cNvSpPr txBox="1"/>
          <p:nvPr/>
        </p:nvSpPr>
        <p:spPr>
          <a:xfrm>
            <a:off x="146756" y="991712"/>
            <a:ext cx="2517000" cy="2893100"/>
          </a:xfrm>
          <a:prstGeom prst="rect">
            <a:avLst/>
          </a:prstGeom>
          <a:solidFill>
            <a:schemeClr val="accent1">
              <a:lumMod val="75000"/>
            </a:schemeClr>
          </a:solidFill>
        </p:spPr>
        <p:txBody>
          <a:bodyPr wrap="square" rtlCol="0">
            <a:spAutoFit/>
          </a:bodyPr>
          <a:lstStyle/>
          <a:p>
            <a:pPr algn="ctr"/>
            <a:r>
              <a:rPr lang="en-US" dirty="0">
                <a:solidFill>
                  <a:schemeClr val="lt1"/>
                </a:solidFill>
                <a:latin typeface="Didact Gothic"/>
              </a:rPr>
              <a:t>The MySQL tables in the CampusSync system have been carefully designed and structured to ensure smooth execution of all academic and administrative operations. These tables efficiently store and manage essential information such as student records, faculty details, attendance logs, assignment data, and administrator credentials.</a:t>
            </a:r>
            <a:endParaRPr lang="en-IN" dirty="0">
              <a:solidFill>
                <a:schemeClr val="lt1"/>
              </a:solidFill>
              <a:latin typeface="Didact Gothic"/>
            </a:endParaRPr>
          </a:p>
        </p:txBody>
      </p:sp>
    </p:spTree>
  </p:cSld>
  <p:clrMapOvr>
    <a:masterClrMapping/>
  </p:clrMapOvr>
</p:sld>
</file>

<file path=ppt/theme/theme1.xml><?xml version="1.0" encoding="utf-8"?>
<a:theme xmlns:a="http://schemas.openxmlformats.org/drawingml/2006/main" name="Cyber Monday Deals MK Plan by Slidesgo">
  <a:themeElements>
    <a:clrScheme name="Simple Light">
      <a:dk1>
        <a:srgbClr val="080808"/>
      </a:dk1>
      <a:lt1>
        <a:srgbClr val="F3F3F3"/>
      </a:lt1>
      <a:dk2>
        <a:srgbClr val="FFFFFF"/>
      </a:dk2>
      <a:lt2>
        <a:srgbClr val="75226E"/>
      </a:lt2>
      <a:accent1>
        <a:srgbClr val="CF3688"/>
      </a:accent1>
      <a:accent2>
        <a:srgbClr val="E25555"/>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2432</TotalTime>
  <Words>1268</Words>
  <Application>Microsoft Office PowerPoint</Application>
  <PresentationFormat>On-screen Show (16:9)</PresentationFormat>
  <Paragraphs>193</Paragraphs>
  <Slides>20</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Iceland</vt:lpstr>
      <vt:lpstr>Amasis MT Pro Black</vt:lpstr>
      <vt:lpstr>Roboto Condensed Light</vt:lpstr>
      <vt:lpstr>Boucherie Block</vt:lpstr>
      <vt:lpstr>Arial</vt:lpstr>
      <vt:lpstr>Bahnschrift SemiLight</vt:lpstr>
      <vt:lpstr>Aptos Slab ExtraBold</vt:lpstr>
      <vt:lpstr>Didact Gothic</vt:lpstr>
      <vt:lpstr>Baguet Script</vt:lpstr>
      <vt:lpstr>Cyber Monday Deals MK Plan by Slidesgo</vt:lpstr>
      <vt:lpstr>CAMPUS SYNC Unified Campus Management System</vt:lpstr>
      <vt:lpstr>PowerPoint Presentation</vt:lpstr>
      <vt:lpstr>PowerPoint Presentation</vt:lpstr>
      <vt:lpstr>CLIENT</vt:lpstr>
      <vt:lpstr>PowerPoint Presentation</vt:lpstr>
      <vt:lpstr>PowerPoint Presentation</vt:lpstr>
      <vt:lpstr>Faculty</vt:lpstr>
      <vt:lpstr>PowerPoint Presentation</vt:lpstr>
      <vt:lpstr>PowerPoint Presentation</vt:lpstr>
      <vt:lpstr>— J D B C (Java Database Connectivity) </vt:lpstr>
      <vt:lpstr>CampusSync</vt:lpstr>
      <vt:lpstr>PowerPoint Presentation</vt:lpstr>
      <vt:lpstr>StudentDAO</vt:lpstr>
      <vt:lpstr>PowerPoint Presentation</vt:lpstr>
      <vt:lpstr>MAIN TERM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Swati Tiwari</dc:creator>
  <cp:lastModifiedBy>Swati Tiwari</cp:lastModifiedBy>
  <cp:revision>10</cp:revision>
  <dcterms:modified xsi:type="dcterms:W3CDTF">2025-11-24T14:10:25Z</dcterms:modified>
</cp:coreProperties>
</file>